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jpeg" ContentType="image/jpeg"/>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Ref idx="min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3"/>
          </a:solidFill>
        </a:fill>
      </a:tcStyle>
    </a:wholeTbl>
    <a:band2H>
      <a:tcTxStyle b="def" i="def"/>
      <a:tcStyle>
        <a:tcBdr/>
        <a:fill>
          <a:solidFill>
            <a:srgbClr val="E6F0F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E1"/>
          </a:solidFill>
        </a:fill>
      </a:tcStyle>
    </a:wholeTbl>
    <a:band2H>
      <a:tcTxStyle b="def" i="def"/>
      <a:tcStyle>
        <a:tcBdr/>
        <a:fill>
          <a:solidFill>
            <a:srgbClr val="E6F2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B"/>
          </a:solidFill>
        </a:fill>
      </a:tcStyle>
    </a:wholeTbl>
    <a:band2H>
      <a:tcTxStyle b="def" i="def"/>
      <a:tcStyle>
        <a:tcBdr/>
        <a:fill>
          <a:solidFill>
            <a:srgbClr val="FFF5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1C1C1C"/>
        </a:fontRef>
        <a:srgbClr val="1C1C1C"/>
      </a:tcTxStyle>
      <a:tcStyle>
        <a:tcBdr>
          <a:left>
            <a:ln w="12700" cap="flat">
              <a:noFill/>
              <a:miter lim="400000"/>
            </a:ln>
          </a:left>
          <a:right>
            <a:ln w="12700" cap="flat">
              <a:noFill/>
              <a:miter lim="400000"/>
            </a:ln>
          </a:right>
          <a:top>
            <a:ln w="508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Shape 1531"/>
          <p:cNvSpPr/>
          <p:nvPr>
            <p:ph type="sldImg"/>
          </p:nvPr>
        </p:nvSpPr>
        <p:spPr>
          <a:xfrm>
            <a:off x="1143000" y="685800"/>
            <a:ext cx="4572000" cy="3429000"/>
          </a:xfrm>
          <a:prstGeom prst="rect">
            <a:avLst/>
          </a:prstGeom>
        </p:spPr>
        <p:txBody>
          <a:bodyPr/>
          <a:lstStyle/>
          <a:p>
            <a:pPr/>
          </a:p>
        </p:txBody>
      </p:sp>
      <p:sp>
        <p:nvSpPr>
          <p:cNvPr id="1532" name="Shape 15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000">
        <a:solidFill>
          <a:srgbClr val="262626"/>
        </a:solidFill>
        <a:latin typeface="+mn-lt"/>
        <a:ea typeface="+mn-ea"/>
        <a:cs typeface="+mn-cs"/>
        <a:sym typeface="Salesforce Sans"/>
      </a:defRPr>
    </a:lvl1pPr>
    <a:lvl2pPr indent="228600" latinLnBrk="0">
      <a:defRPr sz="1000">
        <a:solidFill>
          <a:srgbClr val="262626"/>
        </a:solidFill>
        <a:latin typeface="+mn-lt"/>
        <a:ea typeface="+mn-ea"/>
        <a:cs typeface="+mn-cs"/>
        <a:sym typeface="Salesforce Sans"/>
      </a:defRPr>
    </a:lvl2pPr>
    <a:lvl3pPr indent="457200" latinLnBrk="0">
      <a:defRPr sz="1000">
        <a:solidFill>
          <a:srgbClr val="262626"/>
        </a:solidFill>
        <a:latin typeface="+mn-lt"/>
        <a:ea typeface="+mn-ea"/>
        <a:cs typeface="+mn-cs"/>
        <a:sym typeface="Salesforce Sans"/>
      </a:defRPr>
    </a:lvl3pPr>
    <a:lvl4pPr indent="685800" latinLnBrk="0">
      <a:defRPr sz="1000">
        <a:solidFill>
          <a:srgbClr val="262626"/>
        </a:solidFill>
        <a:latin typeface="+mn-lt"/>
        <a:ea typeface="+mn-ea"/>
        <a:cs typeface="+mn-cs"/>
        <a:sym typeface="Salesforce Sans"/>
      </a:defRPr>
    </a:lvl4pPr>
    <a:lvl5pPr indent="914400" latinLnBrk="0">
      <a:defRPr sz="1000">
        <a:solidFill>
          <a:srgbClr val="262626"/>
        </a:solidFill>
        <a:latin typeface="+mn-lt"/>
        <a:ea typeface="+mn-ea"/>
        <a:cs typeface="+mn-cs"/>
        <a:sym typeface="Salesforce Sans"/>
      </a:defRPr>
    </a:lvl5pPr>
    <a:lvl6pPr indent="1143000" latinLnBrk="0">
      <a:defRPr sz="1000">
        <a:solidFill>
          <a:srgbClr val="262626"/>
        </a:solidFill>
        <a:latin typeface="+mn-lt"/>
        <a:ea typeface="+mn-ea"/>
        <a:cs typeface="+mn-cs"/>
        <a:sym typeface="Salesforce Sans"/>
      </a:defRPr>
    </a:lvl6pPr>
    <a:lvl7pPr indent="1371600" latinLnBrk="0">
      <a:defRPr sz="1000">
        <a:solidFill>
          <a:srgbClr val="262626"/>
        </a:solidFill>
        <a:latin typeface="+mn-lt"/>
        <a:ea typeface="+mn-ea"/>
        <a:cs typeface="+mn-cs"/>
        <a:sym typeface="Salesforce Sans"/>
      </a:defRPr>
    </a:lvl7pPr>
    <a:lvl8pPr indent="1600200" latinLnBrk="0">
      <a:defRPr sz="1000">
        <a:solidFill>
          <a:srgbClr val="262626"/>
        </a:solidFill>
        <a:latin typeface="+mn-lt"/>
        <a:ea typeface="+mn-ea"/>
        <a:cs typeface="+mn-cs"/>
        <a:sym typeface="Salesforce Sans"/>
      </a:defRPr>
    </a:lvl8pPr>
    <a:lvl9pPr indent="1828800" latinLnBrk="0">
      <a:defRPr sz="1000">
        <a:solidFill>
          <a:srgbClr val="262626"/>
        </a:solidFill>
        <a:latin typeface="+mn-lt"/>
        <a:ea typeface="+mn-ea"/>
        <a:cs typeface="+mn-cs"/>
        <a:sym typeface="Salesforce San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2" name="Shape 1542"/>
          <p:cNvSpPr/>
          <p:nvPr>
            <p:ph type="sldImg"/>
          </p:nvPr>
        </p:nvSpPr>
        <p:spPr>
          <a:prstGeom prst="rect">
            <a:avLst/>
          </a:prstGeom>
        </p:spPr>
        <p:txBody>
          <a:bodyPr/>
          <a:lstStyle/>
          <a:p>
            <a:pPr/>
          </a:p>
        </p:txBody>
      </p:sp>
      <p:sp>
        <p:nvSpPr>
          <p:cNvPr id="1543" name="Shape 1543"/>
          <p:cNvSpPr/>
          <p:nvPr>
            <p:ph type="body" sz="quarter" idx="1"/>
          </p:nvPr>
        </p:nvSpPr>
        <p:spPr>
          <a:prstGeom prst="rect">
            <a:avLst/>
          </a:prstGeom>
        </p:spPr>
        <p:txBody>
          <a:bodyPr/>
          <a:lstStyle/>
          <a:p>
            <a:pPr>
              <a:defRPr sz="1500"/>
            </a:pPr>
            <a:r>
              <a:t>Jason Young</a:t>
            </a:r>
          </a:p>
          <a:p>
            <a:pPr>
              <a:defRPr sz="1500"/>
            </a:pPr>
            <a:r>
              <a:t>Lead Developer DayBack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9" name="Shape 1709"/>
          <p:cNvSpPr/>
          <p:nvPr>
            <p:ph type="sldImg"/>
          </p:nvPr>
        </p:nvSpPr>
        <p:spPr>
          <a:prstGeom prst="rect">
            <a:avLst/>
          </a:prstGeom>
        </p:spPr>
        <p:txBody>
          <a:bodyPr/>
          <a:lstStyle/>
          <a:p>
            <a:pPr/>
          </a:p>
        </p:txBody>
      </p:sp>
      <p:sp>
        <p:nvSpPr>
          <p:cNvPr id="1710" name="Shape 1710"/>
          <p:cNvSpPr/>
          <p:nvPr>
            <p:ph type="body" sz="quarter" idx="1"/>
          </p:nvPr>
        </p:nvSpPr>
        <p:spPr>
          <a:prstGeom prst="rect">
            <a:avLst/>
          </a:prstGeom>
        </p:spPr>
        <p:txBody>
          <a:bodyPr/>
          <a:lstStyle>
            <a:lvl1pPr>
              <a:defRPr sz="1500"/>
            </a:lvl1pPr>
          </a:lstStyle>
          <a:p>
            <a:pPr/>
            <a:r>
              <a:t>Regardless of your platform, Canvas’ requirements are very small. You do need a server side process, but all it has to do is handle a simple POST from Salesforce. You also need an html callback page for the OAuth flow that might be required.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8" name="Shape 1748"/>
          <p:cNvSpPr/>
          <p:nvPr>
            <p:ph type="sldImg"/>
          </p:nvPr>
        </p:nvSpPr>
        <p:spPr>
          <a:prstGeom prst="rect">
            <a:avLst/>
          </a:prstGeom>
        </p:spPr>
        <p:txBody>
          <a:bodyPr/>
          <a:lstStyle/>
          <a:p>
            <a:pPr/>
          </a:p>
        </p:txBody>
      </p:sp>
      <p:sp>
        <p:nvSpPr>
          <p:cNvPr id="1749" name="Shape 1749"/>
          <p:cNvSpPr/>
          <p:nvPr>
            <p:ph type="body" sz="quarter" idx="1"/>
          </p:nvPr>
        </p:nvSpPr>
        <p:spPr>
          <a:prstGeom prst="rect">
            <a:avLst/>
          </a:prstGeom>
        </p:spPr>
        <p:txBody>
          <a:bodyPr/>
          <a:lstStyle/>
          <a:p>
            <a:pPr>
              <a:defRPr sz="1600"/>
            </a:pPr>
            <a:r>
              <a:t>Once you’re ready, Packaging your app is pretty easy.</a:t>
            </a:r>
          </a:p>
          <a:p>
            <a:pPr>
              <a:defRPr sz="1600"/>
            </a:pPr>
            <a:r>
              <a:t>In the salesforce app itself you only need a few components. </a:t>
            </a:r>
          </a:p>
          <a:p>
            <a:pPr>
              <a:defRPr sz="1600"/>
            </a:pPr>
            <a:r>
              <a:t>A Connected App…</a:t>
            </a:r>
          </a:p>
          <a:p>
            <a:pPr>
              <a:defRPr sz="1600"/>
            </a:pPr>
            <a:r>
              <a:t>A Visualforce Page….</a:t>
            </a:r>
          </a:p>
          <a:p>
            <a:pPr>
              <a:defRPr sz="1600"/>
            </a:pPr>
            <a:r>
              <a:t>Some CSS and Javascript to handle oh your canvas app fits in the tab and resizing (this is where you branch for  lightning vs. visualforce)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6" name="Shape 1756"/>
          <p:cNvSpPr/>
          <p:nvPr>
            <p:ph type="sldImg"/>
          </p:nvPr>
        </p:nvSpPr>
        <p:spPr>
          <a:prstGeom prst="rect">
            <a:avLst/>
          </a:prstGeom>
        </p:spPr>
        <p:txBody>
          <a:bodyPr/>
          <a:lstStyle/>
          <a:p>
            <a:pPr/>
          </a:p>
        </p:txBody>
      </p:sp>
      <p:sp>
        <p:nvSpPr>
          <p:cNvPr id="1757" name="Shape 1757"/>
          <p:cNvSpPr/>
          <p:nvPr>
            <p:ph type="body" sz="quarter" idx="1"/>
          </p:nvPr>
        </p:nvSpPr>
        <p:spPr>
          <a:prstGeom prst="rect">
            <a:avLst/>
          </a:prstGeom>
        </p:spPr>
        <p:txBody>
          <a:bodyPr/>
          <a:lstStyle/>
          <a:p>
            <a:pPr>
              <a:defRPr sz="1700"/>
            </a:pPr>
            <a:r>
              <a:t>Once the app is packaged, you submit to Salesforce for security review. Since we just have a few components in Salesforce, that part is quick and easy ( stress free scan)</a:t>
            </a:r>
          </a:p>
          <a:p>
            <a:pPr>
              <a:defRPr sz="1700"/>
            </a:pPr>
            <a:r>
              <a:t>OFFICE HOURS</a:t>
            </a:r>
          </a:p>
          <a:p>
            <a:pPr>
              <a:defRPr sz="1700"/>
            </a:pPr>
            <a:r>
              <a:t>Focus is on you app. Tested with the OWASP standard DO THIS ANYWAY!!!</a:t>
            </a:r>
          </a:p>
          <a:p>
            <a:pPr>
              <a:defRPr sz="1700"/>
            </a:pPr>
            <a:r>
              <a:t>We used Zap, but I know Salesforce also provides Chimera, but the security review team was fine with ZAP.</a:t>
            </a:r>
          </a:p>
          <a:p>
            <a:pPr>
              <a:defRPr sz="1700"/>
            </a:pPr>
            <a:r>
              <a:t>Tested inside and out, a lot of value for us outside of salesforce…proudly tell our non-salesforce customers.</a:t>
            </a:r>
          </a:p>
          <a:p>
            <a:pPr>
              <a:defRPr sz="1700"/>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1" name="Shape 1781"/>
          <p:cNvSpPr/>
          <p:nvPr>
            <p:ph type="sldImg"/>
          </p:nvPr>
        </p:nvSpPr>
        <p:spPr>
          <a:prstGeom prst="rect">
            <a:avLst/>
          </a:prstGeom>
        </p:spPr>
        <p:txBody>
          <a:bodyPr/>
          <a:lstStyle/>
          <a:p>
            <a:pPr/>
          </a:p>
        </p:txBody>
      </p:sp>
      <p:sp>
        <p:nvSpPr>
          <p:cNvPr id="1782" name="Shape 1782"/>
          <p:cNvSpPr/>
          <p:nvPr>
            <p:ph type="body" sz="quarter" idx="1"/>
          </p:nvPr>
        </p:nvSpPr>
        <p:spPr>
          <a:prstGeom prst="rect">
            <a:avLst/>
          </a:prstGeom>
        </p:spPr>
        <p:txBody>
          <a:bodyPr/>
          <a:lstStyle/>
          <a:p>
            <a:pPr>
              <a:defRPr sz="1400"/>
            </a:pPr>
            <a:r>
              <a:t>I wanted to say a few more things about the Javascript SDK. </a:t>
            </a:r>
          </a:p>
          <a:p>
            <a:pPr>
              <a:defRPr sz="1400"/>
            </a:pPr>
            <a:r>
              <a:t>Ajax functionality to get around making cross domain calls from you app’s domain to Salesforce, right from the Javascript</a:t>
            </a:r>
          </a:p>
          <a:p>
            <a:pPr>
              <a:defRPr sz="1400"/>
            </a:pPr>
            <a:r>
              <a:t>More common, e.g. Google provides a similar kit where you can do calls without a server proxy.</a:t>
            </a:r>
          </a:p>
          <a:p>
            <a:pPr>
              <a:defRPr sz="1400"/>
            </a:pPr>
            <a:r>
              <a:t>Ideal for a shop like ours that wants to focus on developing in Angular.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4" name="Shape 1804"/>
          <p:cNvSpPr/>
          <p:nvPr>
            <p:ph type="sldImg"/>
          </p:nvPr>
        </p:nvSpPr>
        <p:spPr>
          <a:prstGeom prst="rect">
            <a:avLst/>
          </a:prstGeom>
        </p:spPr>
        <p:txBody>
          <a:bodyPr/>
          <a:lstStyle/>
          <a:p>
            <a:pPr/>
          </a:p>
        </p:txBody>
      </p:sp>
      <p:sp>
        <p:nvSpPr>
          <p:cNvPr id="1805" name="Shape 1805"/>
          <p:cNvSpPr/>
          <p:nvPr>
            <p:ph type="body" sz="quarter" idx="1"/>
          </p:nvPr>
        </p:nvSpPr>
        <p:spPr>
          <a:prstGeom prst="rect">
            <a:avLst/>
          </a:prstGeom>
        </p:spPr>
        <p:txBody>
          <a:bodyPr/>
          <a:lstStyle>
            <a:lvl1pPr>
              <a:defRPr sz="1400"/>
            </a:lvl1pPr>
          </a:lstStyle>
          <a:p>
            <a:pPr/>
            <a:r>
              <a:t>Javascript SDK also provides Publication Subscription model for communication between your app and salesforce for non REST stuff, like navigation.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1" name="Shape 1811"/>
          <p:cNvSpPr/>
          <p:nvPr>
            <p:ph type="sldImg"/>
          </p:nvPr>
        </p:nvSpPr>
        <p:spPr>
          <a:prstGeom prst="rect">
            <a:avLst/>
          </a:prstGeom>
        </p:spPr>
        <p:txBody>
          <a:bodyPr/>
          <a:lstStyle/>
          <a:p>
            <a:pPr/>
          </a:p>
        </p:txBody>
      </p:sp>
      <p:sp>
        <p:nvSpPr>
          <p:cNvPr id="1812" name="Shape 1812"/>
          <p:cNvSpPr/>
          <p:nvPr>
            <p:ph type="body" sz="quarter" idx="1"/>
          </p:nvPr>
        </p:nvSpPr>
        <p:spPr>
          <a:prstGeom prst="rect">
            <a:avLst/>
          </a:prstGeom>
        </p:spPr>
        <p:txBody>
          <a:bodyPr/>
          <a:lstStyle/>
          <a:p>
            <a:pPr>
              <a:defRPr sz="1400"/>
            </a:pPr>
            <a:r>
              <a:t>Javascript idk also provides simple functions for authorizing the app,</a:t>
            </a:r>
          </a:p>
          <a:p>
            <a:pPr>
              <a:defRPr sz="1400"/>
            </a:pPr>
            <a:r>
              <a:t>so AJAX, pub/sub and OAUth all built into the library.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8" name="Shape 1828"/>
          <p:cNvSpPr/>
          <p:nvPr>
            <p:ph type="sldImg"/>
          </p:nvPr>
        </p:nvSpPr>
        <p:spPr>
          <a:prstGeom prst="rect">
            <a:avLst/>
          </a:prstGeom>
        </p:spPr>
        <p:txBody>
          <a:bodyPr/>
          <a:lstStyle/>
          <a:p>
            <a:pPr/>
          </a:p>
        </p:txBody>
      </p:sp>
      <p:sp>
        <p:nvSpPr>
          <p:cNvPr id="1829" name="Shape 1829"/>
          <p:cNvSpPr/>
          <p:nvPr>
            <p:ph type="body" sz="quarter" idx="1"/>
          </p:nvPr>
        </p:nvSpPr>
        <p:spPr>
          <a:prstGeom prst="rect">
            <a:avLst/>
          </a:prstGeom>
        </p:spPr>
        <p:txBody>
          <a:bodyPr/>
          <a:lstStyle/>
          <a:p>
            <a:pPr>
              <a:defRPr sz="1800"/>
            </a:pPr>
            <a:r>
              <a:t>Once we finished, we wanted to capture this in a Canvas starter kit, and we built it for us last year.</a:t>
            </a:r>
          </a:p>
          <a:p>
            <a:pPr>
              <a:defRPr sz="1800"/>
            </a:pPr>
            <a:r>
              <a:t>Focus on Javascript (minimal server side processes)</a:t>
            </a:r>
          </a:p>
          <a:p>
            <a:pPr>
              <a:defRPr sz="1800"/>
            </a:pPr>
            <a:r>
              <a:t>Approachable! (Start breaking stuff)The Java based example that Salesforce provides is excellent, but maybe a little intimidating. Ours is a simple PHP page, that we actually lifted from another repo.</a:t>
            </a:r>
          </a:p>
          <a:p>
            <a:pPr>
              <a:defRPr sz="1800"/>
            </a:pPr>
            <a:r>
              <a:t>Coding is sharing. Long history for us, introduces us to people, and we honestly believe all developers benefit when we can contribute to a platform.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0" name="Shape 1840"/>
          <p:cNvSpPr/>
          <p:nvPr>
            <p:ph type="sldImg"/>
          </p:nvPr>
        </p:nvSpPr>
        <p:spPr>
          <a:prstGeom prst="rect">
            <a:avLst/>
          </a:prstGeom>
        </p:spPr>
        <p:txBody>
          <a:bodyPr/>
          <a:lstStyle/>
          <a:p>
            <a:pPr/>
          </a:p>
        </p:txBody>
      </p:sp>
      <p:sp>
        <p:nvSpPr>
          <p:cNvPr id="1841" name="Shape 1841"/>
          <p:cNvSpPr/>
          <p:nvPr>
            <p:ph type="body" sz="quarter" idx="1"/>
          </p:nvPr>
        </p:nvSpPr>
        <p:spPr>
          <a:prstGeom prst="rect">
            <a:avLst/>
          </a:prstGeom>
        </p:spPr>
        <p:txBody>
          <a:bodyPr/>
          <a:lstStyle/>
          <a:p>
            <a:pPr>
              <a:defRPr sz="1500"/>
            </a:pPr>
            <a:r>
              <a:t>We wanted to do an unmanaged package that people could install, but Canvas apps can’t be unmanaged.</a:t>
            </a:r>
          </a:p>
          <a:p>
            <a:pPr>
              <a:defRPr sz="1500"/>
            </a:pPr>
            <a:r>
              <a:t>Second best thing.</a:t>
            </a:r>
          </a:p>
          <a:p>
            <a:pPr>
              <a:defRPr sz="1500"/>
            </a:pPr>
          </a:p>
          <a:p>
            <a:pPr>
              <a:defRPr sz="1500"/>
            </a:pPr>
            <a:r>
              <a:t>TO DEMOS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2" name="Shape 1552"/>
          <p:cNvSpPr/>
          <p:nvPr>
            <p:ph type="sldImg"/>
          </p:nvPr>
        </p:nvSpPr>
        <p:spPr>
          <a:prstGeom prst="rect">
            <a:avLst/>
          </a:prstGeom>
        </p:spPr>
        <p:txBody>
          <a:bodyPr/>
          <a:lstStyle/>
          <a:p>
            <a:pPr/>
          </a:p>
        </p:txBody>
      </p:sp>
      <p:sp>
        <p:nvSpPr>
          <p:cNvPr id="1553" name="Shape 1553"/>
          <p:cNvSpPr/>
          <p:nvPr>
            <p:ph type="body" sz="quarter" idx="1"/>
          </p:nvPr>
        </p:nvSpPr>
        <p:spPr>
          <a:prstGeom prst="rect">
            <a:avLst/>
          </a:prstGeom>
        </p:spPr>
        <p:txBody>
          <a:bodyPr/>
          <a:lstStyle/>
          <a:p>
            <a:pPr>
              <a:defRPr sz="1600"/>
            </a:pPr>
            <a:r>
              <a:t>Dayback is the child of seedcode</a:t>
            </a:r>
          </a:p>
          <a:p>
            <a:pPr>
              <a:defRPr sz="1600"/>
            </a:pPr>
            <a:r>
              <a:t>New To Salesforce</a:t>
            </a:r>
          </a:p>
          <a:p>
            <a:pPr>
              <a:defRPr sz="1600"/>
            </a:pPr>
            <a:r>
              <a:t>5 Star Rated Calendar App - The fact that we have our app up on the app exchange is probably the best testament to the canvas platform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8" name="Shape 1558"/>
          <p:cNvSpPr/>
          <p:nvPr>
            <p:ph type="sldImg"/>
          </p:nvPr>
        </p:nvSpPr>
        <p:spPr>
          <a:prstGeom prst="rect">
            <a:avLst/>
          </a:prstGeom>
        </p:spPr>
        <p:txBody>
          <a:bodyPr/>
          <a:lstStyle/>
          <a:p>
            <a:pPr/>
          </a:p>
        </p:txBody>
      </p:sp>
      <p:sp>
        <p:nvSpPr>
          <p:cNvPr id="1559" name="Shape 1559"/>
          <p:cNvSpPr/>
          <p:nvPr>
            <p:ph type="body" sz="quarter" idx="1"/>
          </p:nvPr>
        </p:nvSpPr>
        <p:spPr>
          <a:prstGeom prst="rect">
            <a:avLst/>
          </a:prstGeom>
        </p:spPr>
        <p:txBody>
          <a:bodyPr/>
          <a:lstStyle>
            <a:lvl1pPr>
              <a:defRPr i="1" sz="1300"/>
            </a:lvl1pPr>
          </a:lstStyle>
          <a:p>
            <a:pPr/>
            <a:r>
              <a:t>Before I get started I want to take a second to point out that when considering future developments, you should always base for decisions on what’s currently available.</a:t>
            </a:r>
            <a:endParaRPr i="0">
              <a:solidFill>
                <a:srgbClr val="003C4D"/>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3" name="Shape 1593"/>
          <p:cNvSpPr/>
          <p:nvPr>
            <p:ph type="sldImg"/>
          </p:nvPr>
        </p:nvSpPr>
        <p:spPr>
          <a:prstGeom prst="rect">
            <a:avLst/>
          </a:prstGeom>
        </p:spPr>
        <p:txBody>
          <a:bodyPr/>
          <a:lstStyle/>
          <a:p>
            <a:pPr/>
          </a:p>
        </p:txBody>
      </p:sp>
      <p:sp>
        <p:nvSpPr>
          <p:cNvPr id="1594" name="Shape 1594"/>
          <p:cNvSpPr/>
          <p:nvPr>
            <p:ph type="body" sz="quarter" idx="1"/>
          </p:nvPr>
        </p:nvSpPr>
        <p:spPr>
          <a:prstGeom prst="rect">
            <a:avLst/>
          </a:prstGeom>
        </p:spPr>
        <p:txBody>
          <a:bodyPr/>
          <a:lstStyle>
            <a:lvl1pPr>
              <a:defRPr sz="1800"/>
            </a:lvl1pPr>
          </a:lstStyle>
          <a:p>
            <a:pPr/>
            <a:r>
              <a:t>switch to browsers after this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5" name="Shape 1605"/>
          <p:cNvSpPr/>
          <p:nvPr>
            <p:ph type="sldImg"/>
          </p:nvPr>
        </p:nvSpPr>
        <p:spPr>
          <a:prstGeom prst="rect">
            <a:avLst/>
          </a:prstGeom>
        </p:spPr>
        <p:txBody>
          <a:bodyPr/>
          <a:lstStyle/>
          <a:p>
            <a:pPr/>
          </a:p>
        </p:txBody>
      </p:sp>
      <p:sp>
        <p:nvSpPr>
          <p:cNvPr id="1606" name="Shape 1606"/>
          <p:cNvSpPr/>
          <p:nvPr>
            <p:ph type="body" sz="quarter" idx="1"/>
          </p:nvPr>
        </p:nvSpPr>
        <p:spPr>
          <a:prstGeom prst="rect">
            <a:avLst/>
          </a:prstGeom>
        </p:spPr>
        <p:txBody>
          <a:bodyPr/>
          <a:lstStyle>
            <a:lvl1pPr>
              <a:defRPr sz="1400"/>
            </a:lvl1pPr>
          </a:lstStyle>
          <a:p>
            <a:pPr/>
            <a:r>
              <a:t>More reasons. Canvas is language independent, and you can build a fully functioning app with no Apex, so Canvas was ideal for us to introduce ourselves to the Salesforce community.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6" name="Shape 1616"/>
          <p:cNvSpPr/>
          <p:nvPr>
            <p:ph type="sldImg"/>
          </p:nvPr>
        </p:nvSpPr>
        <p:spPr>
          <a:prstGeom prst="rect">
            <a:avLst/>
          </a:prstGeom>
        </p:spPr>
        <p:txBody>
          <a:bodyPr/>
          <a:lstStyle/>
          <a:p>
            <a:pPr/>
          </a:p>
        </p:txBody>
      </p:sp>
      <p:sp>
        <p:nvSpPr>
          <p:cNvPr id="1617" name="Shape 1617"/>
          <p:cNvSpPr/>
          <p:nvPr>
            <p:ph type="body" sz="quarter" idx="1"/>
          </p:nvPr>
        </p:nvSpPr>
        <p:spPr>
          <a:prstGeom prst="rect">
            <a:avLst/>
          </a:prstGeom>
        </p:spPr>
        <p:txBody>
          <a:bodyPr/>
          <a:lstStyle/>
          <a:p>
            <a:pPr>
              <a:defRPr sz="1600"/>
            </a:pPr>
            <a:r>
              <a:t>Canvas allows users to access your app by authentication into their Salesforce Orgs. </a:t>
            </a:r>
          </a:p>
          <a:p>
            <a:pPr>
              <a:defRPr sz="1600"/>
            </a:pPr>
            <a:r>
              <a:t>App exchange manages license allocation</a:t>
            </a:r>
          </a:p>
          <a:p>
            <a:pPr>
              <a:defRPr sz="1600"/>
            </a:pPr>
            <a:r>
              <a:t>Probably most importantly, the JavaScript SDK, which I’ll talk a little more about.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7" name="Shape 1657"/>
          <p:cNvSpPr/>
          <p:nvPr>
            <p:ph type="sldImg"/>
          </p:nvPr>
        </p:nvSpPr>
        <p:spPr>
          <a:prstGeom prst="rect">
            <a:avLst/>
          </a:prstGeom>
        </p:spPr>
        <p:txBody>
          <a:bodyPr/>
          <a:lstStyle/>
          <a:p>
            <a:pPr/>
          </a:p>
        </p:txBody>
      </p:sp>
      <p:sp>
        <p:nvSpPr>
          <p:cNvPr id="1658" name="Shape 1658"/>
          <p:cNvSpPr/>
          <p:nvPr>
            <p:ph type="body" sz="quarter" idx="1"/>
          </p:nvPr>
        </p:nvSpPr>
        <p:spPr>
          <a:prstGeom prst="rect">
            <a:avLst/>
          </a:prstGeom>
        </p:spPr>
        <p:txBody>
          <a:bodyPr/>
          <a:lstStyle/>
          <a:p>
            <a:pPr>
              <a:defRPr sz="1600"/>
            </a:pPr>
            <a:r>
              <a:t>Bonus reasons!! The benefits that weren’t as obvious when we get started.</a:t>
            </a:r>
          </a:p>
          <a:p>
            <a:pPr>
              <a:defRPr sz="1600"/>
            </a:pPr>
            <a:r>
              <a:t>Develop and deploy new builds of your web app / Changes to the Web App don’t require a new security review.</a:t>
            </a:r>
          </a:p>
          <a:p>
            <a:pPr>
              <a:defRPr sz="1600"/>
            </a:pPr>
            <a:r>
              <a:t>Security reviews are done yearly.</a:t>
            </a:r>
          </a:p>
          <a:p>
            <a:pPr>
              <a:defRPr sz="1600"/>
            </a:pPr>
            <a:r>
              <a:t>Means you can continuously develop and improve your app and deliver on schedule.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4" name="Shape 1674"/>
          <p:cNvSpPr/>
          <p:nvPr>
            <p:ph type="sldImg"/>
          </p:nvPr>
        </p:nvSpPr>
        <p:spPr>
          <a:prstGeom prst="rect">
            <a:avLst/>
          </a:prstGeom>
        </p:spPr>
        <p:txBody>
          <a:bodyPr/>
          <a:lstStyle/>
          <a:p>
            <a:pPr/>
          </a:p>
        </p:txBody>
      </p:sp>
      <p:sp>
        <p:nvSpPr>
          <p:cNvPr id="1675" name="Shape 1675"/>
          <p:cNvSpPr/>
          <p:nvPr>
            <p:ph type="body" sz="quarter" idx="1"/>
          </p:nvPr>
        </p:nvSpPr>
        <p:spPr>
          <a:prstGeom prst="rect">
            <a:avLst/>
          </a:prstGeom>
        </p:spPr>
        <p:txBody>
          <a:bodyPr/>
          <a:lstStyle/>
          <a:p>
            <a:pPr>
              <a:defRPr sz="1600"/>
            </a:pPr>
            <a:r>
              <a:t>The Javascript SDK provides toy with a full featured CRUD library. </a:t>
            </a:r>
          </a:p>
          <a:p>
            <a:pPr>
              <a:defRPr sz="1600"/>
            </a:pPr>
            <a:r>
              <a:t>AJAX function with excellent error capture and consistently formatted results.</a:t>
            </a:r>
          </a:p>
          <a:p>
            <a:pPr>
              <a:defRPr sz="1600"/>
            </a:pPr>
            <a:r>
              <a:t>Is there an equivalent apex library that does as much? If so I haven’t seen it and you’re doing a lot of this work from scratch.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1" name="Shape 1691"/>
          <p:cNvSpPr/>
          <p:nvPr>
            <p:ph type="sldImg"/>
          </p:nvPr>
        </p:nvSpPr>
        <p:spPr>
          <a:prstGeom prst="rect">
            <a:avLst/>
          </a:prstGeom>
        </p:spPr>
        <p:txBody>
          <a:bodyPr/>
          <a:lstStyle/>
          <a:p>
            <a:pPr/>
          </a:p>
        </p:txBody>
      </p:sp>
      <p:sp>
        <p:nvSpPr>
          <p:cNvPr id="1692" name="Shape 1692"/>
          <p:cNvSpPr/>
          <p:nvPr>
            <p:ph type="body" sz="quarter" idx="1"/>
          </p:nvPr>
        </p:nvSpPr>
        <p:spPr>
          <a:prstGeom prst="rect">
            <a:avLst/>
          </a:prstGeom>
        </p:spPr>
        <p:txBody>
          <a:bodyPr/>
          <a:lstStyle>
            <a:lvl1pPr>
              <a:defRPr sz="1800"/>
            </a:lvl1pPr>
          </a:lstStyle>
          <a:p>
            <a:pPr/>
            <a:r>
              <a:t>Canvas apps in visualforce pages work great in Lightning or Visualforce with just a little css and javascript branching. Deliver the same app / same code base to both platforms. Visualforce table can be easily added to Lightning Navigation Menus.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Logo_Slide">
    <p:spTree>
      <p:nvGrpSpPr>
        <p:cNvPr id="1" name=""/>
        <p:cNvGrpSpPr/>
        <p:nvPr/>
      </p:nvGrpSpPr>
      <p:grpSpPr>
        <a:xfrm>
          <a:off x="0" y="0"/>
          <a:ext cx="0" cy="0"/>
          <a:chOff x="0" y="0"/>
          <a:chExt cx="0" cy="0"/>
        </a:xfrm>
      </p:grpSpPr>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Basic 2_MtnFooter">
    <p:spTree>
      <p:nvGrpSpPr>
        <p:cNvPr id="1" name=""/>
        <p:cNvGrpSpPr/>
        <p:nvPr/>
      </p:nvGrpSpPr>
      <p:grpSpPr>
        <a:xfrm>
          <a:off x="0" y="0"/>
          <a:ext cx="0" cy="0"/>
          <a:chOff x="0" y="0"/>
          <a:chExt cx="0" cy="0"/>
        </a:xfrm>
      </p:grpSpPr>
      <p:grpSp>
        <p:nvGrpSpPr>
          <p:cNvPr id="356" name="Group 356"/>
          <p:cNvGrpSpPr/>
          <p:nvPr/>
        </p:nvGrpSpPr>
        <p:grpSpPr>
          <a:xfrm>
            <a:off x="11007220" y="6090027"/>
            <a:ext cx="620826" cy="435427"/>
            <a:chOff x="0" y="0"/>
            <a:chExt cx="620824" cy="435425"/>
          </a:xfrm>
        </p:grpSpPr>
        <p:sp>
          <p:nvSpPr>
            <p:cNvPr id="345" name="Shape 345"/>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346" name="Shape 346"/>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47" name="Shape 347"/>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48" name="Shape 348"/>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49" name="Shape 349"/>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0" name="Shape 350"/>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1" name="Shape 351"/>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2" name="Shape 352"/>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3" name="Shape 353"/>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4" name="Shape 354"/>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55" name="Shape 355"/>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409" name="Group 409"/>
          <p:cNvGrpSpPr/>
          <p:nvPr/>
        </p:nvGrpSpPr>
        <p:grpSpPr>
          <a:xfrm>
            <a:off x="388" y="6142152"/>
            <a:ext cx="12198208" cy="733520"/>
            <a:chOff x="0" y="0"/>
            <a:chExt cx="12198206" cy="733518"/>
          </a:xfrm>
        </p:grpSpPr>
        <p:sp>
          <p:nvSpPr>
            <p:cNvPr id="357" name="Shape 357"/>
            <p:cNvSpPr/>
            <p:nvPr/>
          </p:nvSpPr>
          <p:spPr>
            <a:xfrm>
              <a:off x="11917378" y="254966"/>
              <a:ext cx="146728" cy="199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58" name="Shape 358"/>
            <p:cNvSpPr/>
            <p:nvPr/>
          </p:nvSpPr>
          <p:spPr>
            <a:xfrm>
              <a:off x="11686637" y="296127"/>
              <a:ext cx="100217"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59" name="Shape 359"/>
            <p:cNvSpPr/>
            <p:nvPr/>
          </p:nvSpPr>
          <p:spPr>
            <a:xfrm>
              <a:off x="5543493" y="432405"/>
              <a:ext cx="1893430" cy="299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0" name="Shape 360"/>
            <p:cNvSpPr/>
            <p:nvPr/>
          </p:nvSpPr>
          <p:spPr>
            <a:xfrm>
              <a:off x="11193129" y="344783"/>
              <a:ext cx="1005078"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24" y="0"/>
                  </a:moveTo>
                  <a:lnTo>
                    <a:pt x="20390" y="8858"/>
                  </a:lnTo>
                  <a:lnTo>
                    <a:pt x="21600" y="8070"/>
                  </a:lnTo>
                  <a:lnTo>
                    <a:pt x="21600" y="21600"/>
                  </a:lnTo>
                  <a:lnTo>
                    <a:pt x="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1" name="Shape 361"/>
            <p:cNvSpPr/>
            <p:nvPr/>
          </p:nvSpPr>
          <p:spPr>
            <a:xfrm>
              <a:off x="11701330" y="334607"/>
              <a:ext cx="487106"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18" y="0"/>
                  </a:moveTo>
                  <a:lnTo>
                    <a:pt x="19102" y="8858"/>
                  </a:lnTo>
                  <a:lnTo>
                    <a:pt x="21600" y="12231"/>
                  </a:lnTo>
                  <a:lnTo>
                    <a:pt x="21600" y="21600"/>
                  </a:lnTo>
                  <a:lnTo>
                    <a:pt x="2712" y="21600"/>
                  </a:lnTo>
                  <a:lnTo>
                    <a:pt x="6117" y="13250"/>
                  </a:lnTo>
                  <a:lnTo>
                    <a:pt x="0" y="10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2" name="Shape 362"/>
            <p:cNvSpPr/>
            <p:nvPr/>
          </p:nvSpPr>
          <p:spPr>
            <a:xfrm>
              <a:off x="7511461" y="293237"/>
              <a:ext cx="2772294" cy="43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3" name="Shape 363"/>
            <p:cNvSpPr/>
            <p:nvPr/>
          </p:nvSpPr>
          <p:spPr>
            <a:xfrm>
              <a:off x="9223012" y="287978"/>
              <a:ext cx="141920" cy="211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4" name="Shape 364"/>
            <p:cNvSpPr/>
            <p:nvPr/>
          </p:nvSpPr>
          <p:spPr>
            <a:xfrm flipH="1">
              <a:off x="-1" y="82034"/>
              <a:ext cx="2748617" cy="650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8" y="0"/>
                  </a:moveTo>
                  <a:lnTo>
                    <a:pt x="16321" y="5161"/>
                  </a:lnTo>
                  <a:lnTo>
                    <a:pt x="15381" y="3449"/>
                  </a:lnTo>
                  <a:lnTo>
                    <a:pt x="10851" y="11568"/>
                  </a:lnTo>
                  <a:lnTo>
                    <a:pt x="7908" y="6303"/>
                  </a:lnTo>
                  <a:lnTo>
                    <a:pt x="0" y="21600"/>
                  </a:lnTo>
                  <a:lnTo>
                    <a:pt x="21600" y="21600"/>
                  </a:lnTo>
                  <a:lnTo>
                    <a:pt x="21600" y="429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5" name="Shape 365"/>
            <p:cNvSpPr/>
            <p:nvPr/>
          </p:nvSpPr>
          <p:spPr>
            <a:xfrm>
              <a:off x="597915" y="104858"/>
              <a:ext cx="118180" cy="160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6" name="Shape 366"/>
            <p:cNvSpPr/>
            <p:nvPr/>
          </p:nvSpPr>
          <p:spPr>
            <a:xfrm>
              <a:off x="19949" y="0"/>
              <a:ext cx="173028" cy="234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7" name="Shape 367"/>
            <p:cNvSpPr/>
            <p:nvPr/>
          </p:nvSpPr>
          <p:spPr>
            <a:xfrm>
              <a:off x="198353" y="416"/>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8" name="Shape 368"/>
            <p:cNvSpPr/>
            <p:nvPr/>
          </p:nvSpPr>
          <p:spPr>
            <a:xfrm>
              <a:off x="419453" y="49220"/>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69" name="Shape 369"/>
            <p:cNvSpPr/>
            <p:nvPr/>
          </p:nvSpPr>
          <p:spPr>
            <a:xfrm>
              <a:off x="1000240" y="185694"/>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0" name="Shape 370"/>
            <p:cNvSpPr/>
            <p:nvPr/>
          </p:nvSpPr>
          <p:spPr>
            <a:xfrm>
              <a:off x="725650" y="201301"/>
              <a:ext cx="292752" cy="20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1" name="Shape 371"/>
            <p:cNvSpPr/>
            <p:nvPr/>
          </p:nvSpPr>
          <p:spPr>
            <a:xfrm>
              <a:off x="243636" y="89022"/>
              <a:ext cx="405154" cy="618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2" name="Shape 372"/>
            <p:cNvSpPr/>
            <p:nvPr/>
          </p:nvSpPr>
          <p:spPr>
            <a:xfrm>
              <a:off x="10264703" y="271745"/>
              <a:ext cx="185386" cy="251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3" name="Shape 373"/>
            <p:cNvSpPr/>
            <p:nvPr/>
          </p:nvSpPr>
          <p:spPr>
            <a:xfrm>
              <a:off x="9744226" y="254225"/>
              <a:ext cx="191979" cy="286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4" name="Shape 374"/>
            <p:cNvSpPr/>
            <p:nvPr/>
          </p:nvSpPr>
          <p:spPr>
            <a:xfrm>
              <a:off x="3028852" y="96053"/>
              <a:ext cx="208530" cy="283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5" name="Shape 375"/>
            <p:cNvSpPr/>
            <p:nvPr/>
          </p:nvSpPr>
          <p:spPr>
            <a:xfrm>
              <a:off x="6947110" y="353278"/>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6" name="Shape 376"/>
            <p:cNvSpPr/>
            <p:nvPr/>
          </p:nvSpPr>
          <p:spPr>
            <a:xfrm>
              <a:off x="7786007" y="357868"/>
              <a:ext cx="106382" cy="158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377" name="Shape 377"/>
            <p:cNvSpPr/>
            <p:nvPr/>
          </p:nvSpPr>
          <p:spPr>
            <a:xfrm>
              <a:off x="7350466" y="242028"/>
              <a:ext cx="163855" cy="22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8" name="Shape 378"/>
            <p:cNvSpPr/>
            <p:nvPr/>
          </p:nvSpPr>
          <p:spPr>
            <a:xfrm>
              <a:off x="4284746" y="288405"/>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79" name="Shape 379"/>
            <p:cNvSpPr/>
            <p:nvPr/>
          </p:nvSpPr>
          <p:spPr>
            <a:xfrm>
              <a:off x="6829012" y="372679"/>
              <a:ext cx="127569" cy="173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0" name="Shape 380"/>
            <p:cNvSpPr/>
            <p:nvPr/>
          </p:nvSpPr>
          <p:spPr>
            <a:xfrm>
              <a:off x="7827029" y="438605"/>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381" name="Shape 381"/>
            <p:cNvSpPr/>
            <p:nvPr/>
          </p:nvSpPr>
          <p:spPr>
            <a:xfrm>
              <a:off x="8368383" y="306056"/>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382" name="Shape 382"/>
            <p:cNvSpPr/>
            <p:nvPr/>
          </p:nvSpPr>
          <p:spPr>
            <a:xfrm>
              <a:off x="4077164" y="29847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3" name="Shape 383"/>
            <p:cNvSpPr/>
            <p:nvPr/>
          </p:nvSpPr>
          <p:spPr>
            <a:xfrm>
              <a:off x="3844923" y="199488"/>
              <a:ext cx="133389" cy="181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4" name="Shape 384"/>
            <p:cNvSpPr/>
            <p:nvPr/>
          </p:nvSpPr>
          <p:spPr>
            <a:xfrm>
              <a:off x="8202331" y="350739"/>
              <a:ext cx="486206" cy="373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5" name="Shape 385"/>
            <p:cNvSpPr/>
            <p:nvPr/>
          </p:nvSpPr>
          <p:spPr>
            <a:xfrm>
              <a:off x="3316887" y="86368"/>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6" name="Shape 386"/>
            <p:cNvSpPr/>
            <p:nvPr/>
          </p:nvSpPr>
          <p:spPr>
            <a:xfrm>
              <a:off x="10545795" y="335364"/>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7" name="Shape 387"/>
            <p:cNvSpPr/>
            <p:nvPr/>
          </p:nvSpPr>
          <p:spPr>
            <a:xfrm>
              <a:off x="10767624" y="42955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8" name="Shape 388"/>
            <p:cNvSpPr/>
            <p:nvPr/>
          </p:nvSpPr>
          <p:spPr>
            <a:xfrm>
              <a:off x="1789352" y="171532"/>
              <a:ext cx="3541170" cy="560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89" name="Shape 389"/>
            <p:cNvSpPr/>
            <p:nvPr/>
          </p:nvSpPr>
          <p:spPr>
            <a:xfrm>
              <a:off x="6514884" y="323552"/>
              <a:ext cx="241227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0" name="Shape 390"/>
            <p:cNvSpPr/>
            <p:nvPr/>
          </p:nvSpPr>
          <p:spPr>
            <a:xfrm>
              <a:off x="3434850" y="165248"/>
              <a:ext cx="292076" cy="28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1" name="Shape 391"/>
            <p:cNvSpPr/>
            <p:nvPr/>
          </p:nvSpPr>
          <p:spPr>
            <a:xfrm>
              <a:off x="7643779" y="432986"/>
              <a:ext cx="303333" cy="29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2" name="Shape 392"/>
            <p:cNvSpPr/>
            <p:nvPr/>
          </p:nvSpPr>
          <p:spPr>
            <a:xfrm>
              <a:off x="8063817" y="512450"/>
              <a:ext cx="210771" cy="15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3" name="Shape 393"/>
            <p:cNvSpPr/>
            <p:nvPr/>
          </p:nvSpPr>
          <p:spPr>
            <a:xfrm>
              <a:off x="7135307" y="317266"/>
              <a:ext cx="34023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4" name="Shape 394"/>
            <p:cNvSpPr/>
            <p:nvPr/>
          </p:nvSpPr>
          <p:spPr>
            <a:xfrm>
              <a:off x="2671829" y="248451"/>
              <a:ext cx="621051" cy="477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5" name="Shape 395"/>
            <p:cNvSpPr/>
            <p:nvPr/>
          </p:nvSpPr>
          <p:spPr>
            <a:xfrm>
              <a:off x="6094086" y="522628"/>
              <a:ext cx="256982" cy="210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6" name="Shape 396"/>
            <p:cNvSpPr/>
            <p:nvPr/>
          </p:nvSpPr>
          <p:spPr>
            <a:xfrm>
              <a:off x="9415650" y="344784"/>
              <a:ext cx="2287277"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7" name="Shape 397"/>
            <p:cNvSpPr/>
            <p:nvPr/>
          </p:nvSpPr>
          <p:spPr>
            <a:xfrm>
              <a:off x="9933622" y="337916"/>
              <a:ext cx="643562"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402" name="Group 402"/>
            <p:cNvGrpSpPr/>
            <p:nvPr/>
          </p:nvGrpSpPr>
          <p:grpSpPr>
            <a:xfrm>
              <a:off x="730348" y="144629"/>
              <a:ext cx="3468808" cy="587434"/>
              <a:chOff x="0" y="0"/>
              <a:chExt cx="3468806" cy="587433"/>
            </a:xfrm>
          </p:grpSpPr>
          <p:sp>
            <p:nvSpPr>
              <p:cNvPr id="398" name="Shape 398"/>
              <p:cNvSpPr/>
              <p:nvPr/>
            </p:nvSpPr>
            <p:spPr>
              <a:xfrm>
                <a:off x="-1" y="0"/>
                <a:ext cx="3468808"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99" name="Shape 399"/>
              <p:cNvSpPr/>
              <p:nvPr/>
            </p:nvSpPr>
            <p:spPr>
              <a:xfrm>
                <a:off x="1623331" y="156529"/>
                <a:ext cx="436188" cy="430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00" name="Shape 400"/>
              <p:cNvSpPr/>
              <p:nvPr/>
            </p:nvSpPr>
            <p:spPr>
              <a:xfrm>
                <a:off x="2392278" y="280671"/>
                <a:ext cx="303085" cy="228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01" name="Shape 401"/>
              <p:cNvSpPr/>
              <p:nvPr/>
            </p:nvSpPr>
            <p:spPr>
              <a:xfrm>
                <a:off x="892156" y="0"/>
                <a:ext cx="489250"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403" name="Shape 403"/>
            <p:cNvSpPr/>
            <p:nvPr/>
          </p:nvSpPr>
          <p:spPr>
            <a:xfrm rot="480000">
              <a:off x="8763007" y="316198"/>
              <a:ext cx="334779" cy="219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407" name="Group 407"/>
            <p:cNvGrpSpPr/>
            <p:nvPr/>
          </p:nvGrpSpPr>
          <p:grpSpPr>
            <a:xfrm>
              <a:off x="4486201" y="393013"/>
              <a:ext cx="2002436" cy="339050"/>
              <a:chOff x="0" y="0"/>
              <a:chExt cx="2002434" cy="339049"/>
            </a:xfrm>
          </p:grpSpPr>
          <p:sp>
            <p:nvSpPr>
              <p:cNvPr id="404" name="Shape 404"/>
              <p:cNvSpPr/>
              <p:nvPr/>
            </p:nvSpPr>
            <p:spPr>
              <a:xfrm>
                <a:off x="1289823" y="47355"/>
                <a:ext cx="110239"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05" name="Shape 405"/>
              <p:cNvSpPr/>
              <p:nvPr/>
            </p:nvSpPr>
            <p:spPr>
              <a:xfrm>
                <a:off x="0" y="0"/>
                <a:ext cx="2002435"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06" name="Shape 406"/>
              <p:cNvSpPr/>
              <p:nvPr/>
            </p:nvSpPr>
            <p:spPr>
              <a:xfrm>
                <a:off x="449891" y="0"/>
                <a:ext cx="563417"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408" name="Shape 408"/>
            <p:cNvSpPr/>
            <p:nvPr/>
          </p:nvSpPr>
          <p:spPr>
            <a:xfrm>
              <a:off x="5502835" y="546955"/>
              <a:ext cx="208176" cy="160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410" name="Shape 410"/>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411" name="Shape 411"/>
          <p:cNvSpPr/>
          <p:nvPr>
            <p:ph type="body" sz="quarter" idx="1"/>
          </p:nvPr>
        </p:nvSpPr>
        <p:spPr>
          <a:xfrm>
            <a:off x="571500" y="1081137"/>
            <a:ext cx="11046142" cy="369333"/>
          </a:xfrm>
          <a:prstGeom prst="rect">
            <a:avLst/>
          </a:prstGeom>
        </p:spPr>
        <p:txBody>
          <a:bodyPr>
            <a:normAutofit fontScale="100000" lnSpcReduction="0"/>
          </a:bodyPr>
          <a:lstStyle>
            <a:lvl1pPr>
              <a:spcBef>
                <a:spcPts val="0"/>
              </a:spcBef>
              <a:defRPr sz="2400">
                <a:solidFill>
                  <a:schemeClr val="accent2"/>
                </a:solidFill>
              </a:defRPr>
            </a:lvl1pPr>
            <a:lvl2pPr marL="243417" indent="-243417">
              <a:spcBef>
                <a:spcPts val="0"/>
              </a:spcBef>
              <a:defRPr sz="2400">
                <a:solidFill>
                  <a:schemeClr val="accent2"/>
                </a:solidFill>
              </a:defRPr>
            </a:lvl2pPr>
            <a:lvl3pPr marL="456406" indent="-273844">
              <a:spcBef>
                <a:spcPts val="0"/>
              </a:spcBef>
              <a:defRPr sz="2400">
                <a:solidFill>
                  <a:schemeClr val="accent2"/>
                </a:solidFill>
              </a:defRPr>
            </a:lvl3pPr>
            <a:lvl4pPr marL="678090" indent="-312965">
              <a:spcBef>
                <a:spcPts val="0"/>
              </a:spcBef>
              <a:defRPr sz="2400">
                <a:solidFill>
                  <a:schemeClr val="accent2"/>
                </a:solidFill>
              </a:defRPr>
            </a:lvl4pPr>
            <a:lvl5pPr>
              <a:spcBef>
                <a:spcPts val="0"/>
              </a:spcBef>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412" name="Shape 4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2-column">
    <p:spTree>
      <p:nvGrpSpPr>
        <p:cNvPr id="1" name=""/>
        <p:cNvGrpSpPr/>
        <p:nvPr/>
      </p:nvGrpSpPr>
      <p:grpSpPr>
        <a:xfrm>
          <a:off x="0" y="0"/>
          <a:ext cx="0" cy="0"/>
          <a:chOff x="0" y="0"/>
          <a:chExt cx="0" cy="0"/>
        </a:xfrm>
      </p:grpSpPr>
      <p:grpSp>
        <p:nvGrpSpPr>
          <p:cNvPr id="430" name="Group 430"/>
          <p:cNvGrpSpPr/>
          <p:nvPr/>
        </p:nvGrpSpPr>
        <p:grpSpPr>
          <a:xfrm>
            <a:off x="11007220" y="6090027"/>
            <a:ext cx="620826" cy="435427"/>
            <a:chOff x="0" y="0"/>
            <a:chExt cx="620824" cy="435425"/>
          </a:xfrm>
        </p:grpSpPr>
        <p:sp>
          <p:nvSpPr>
            <p:cNvPr id="419" name="Shape 419"/>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420" name="Shape 420"/>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1" name="Shape 421"/>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2" name="Shape 422"/>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3" name="Shape 423"/>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4" name="Shape 424"/>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5" name="Shape 425"/>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6" name="Shape 426"/>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7" name="Shape 427"/>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8" name="Shape 428"/>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9" name="Shape 429"/>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431" name="Shape 431"/>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432" name="Shape 432"/>
          <p:cNvSpPr/>
          <p:nvPr>
            <p:ph type="body" sz="half" idx="1"/>
          </p:nvPr>
        </p:nvSpPr>
        <p:spPr>
          <a:xfrm>
            <a:off x="571500" y="1764284"/>
            <a:ext cx="5303521" cy="422376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33" name="Shape 433"/>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434" name="Shape 4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2-column_MtnFooter">
    <p:spTree>
      <p:nvGrpSpPr>
        <p:cNvPr id="1" name=""/>
        <p:cNvGrpSpPr/>
        <p:nvPr/>
      </p:nvGrpSpPr>
      <p:grpSpPr>
        <a:xfrm>
          <a:off x="0" y="0"/>
          <a:ext cx="0" cy="0"/>
          <a:chOff x="0" y="0"/>
          <a:chExt cx="0" cy="0"/>
        </a:xfrm>
      </p:grpSpPr>
      <p:grpSp>
        <p:nvGrpSpPr>
          <p:cNvPr id="452" name="Group 452"/>
          <p:cNvGrpSpPr/>
          <p:nvPr/>
        </p:nvGrpSpPr>
        <p:grpSpPr>
          <a:xfrm>
            <a:off x="11007220" y="6090027"/>
            <a:ext cx="620826" cy="435427"/>
            <a:chOff x="0" y="0"/>
            <a:chExt cx="620824" cy="435425"/>
          </a:xfrm>
        </p:grpSpPr>
        <p:sp>
          <p:nvSpPr>
            <p:cNvPr id="441" name="Shape 441"/>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442" name="Shape 442"/>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3" name="Shape 443"/>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4" name="Shape 444"/>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5" name="Shape 445"/>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6" name="Shape 446"/>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7" name="Shape 447"/>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8" name="Shape 448"/>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9" name="Shape 449"/>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50" name="Shape 450"/>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51" name="Shape 451"/>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505" name="Group 505"/>
          <p:cNvGrpSpPr/>
          <p:nvPr/>
        </p:nvGrpSpPr>
        <p:grpSpPr>
          <a:xfrm>
            <a:off x="388" y="6142152"/>
            <a:ext cx="12198208" cy="733520"/>
            <a:chOff x="0" y="0"/>
            <a:chExt cx="12198206" cy="733518"/>
          </a:xfrm>
        </p:grpSpPr>
        <p:sp>
          <p:nvSpPr>
            <p:cNvPr id="453" name="Shape 453"/>
            <p:cNvSpPr/>
            <p:nvPr/>
          </p:nvSpPr>
          <p:spPr>
            <a:xfrm>
              <a:off x="11917378" y="254966"/>
              <a:ext cx="146728" cy="199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4" name="Shape 454"/>
            <p:cNvSpPr/>
            <p:nvPr/>
          </p:nvSpPr>
          <p:spPr>
            <a:xfrm>
              <a:off x="11686637" y="296127"/>
              <a:ext cx="100217"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5" name="Shape 455"/>
            <p:cNvSpPr/>
            <p:nvPr/>
          </p:nvSpPr>
          <p:spPr>
            <a:xfrm>
              <a:off x="5543493" y="432405"/>
              <a:ext cx="1893430" cy="299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6" name="Shape 456"/>
            <p:cNvSpPr/>
            <p:nvPr/>
          </p:nvSpPr>
          <p:spPr>
            <a:xfrm>
              <a:off x="11193129" y="344783"/>
              <a:ext cx="1005078"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24" y="0"/>
                  </a:moveTo>
                  <a:lnTo>
                    <a:pt x="20390" y="8858"/>
                  </a:lnTo>
                  <a:lnTo>
                    <a:pt x="21600" y="8070"/>
                  </a:lnTo>
                  <a:lnTo>
                    <a:pt x="21600" y="21600"/>
                  </a:lnTo>
                  <a:lnTo>
                    <a:pt x="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7" name="Shape 457"/>
            <p:cNvSpPr/>
            <p:nvPr/>
          </p:nvSpPr>
          <p:spPr>
            <a:xfrm>
              <a:off x="11701330" y="334607"/>
              <a:ext cx="487106"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18" y="0"/>
                  </a:moveTo>
                  <a:lnTo>
                    <a:pt x="19102" y="8858"/>
                  </a:lnTo>
                  <a:lnTo>
                    <a:pt x="21600" y="12231"/>
                  </a:lnTo>
                  <a:lnTo>
                    <a:pt x="21600" y="21600"/>
                  </a:lnTo>
                  <a:lnTo>
                    <a:pt x="2712" y="21600"/>
                  </a:lnTo>
                  <a:lnTo>
                    <a:pt x="6117" y="13250"/>
                  </a:lnTo>
                  <a:lnTo>
                    <a:pt x="0" y="10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8" name="Shape 458"/>
            <p:cNvSpPr/>
            <p:nvPr/>
          </p:nvSpPr>
          <p:spPr>
            <a:xfrm>
              <a:off x="7511461" y="293237"/>
              <a:ext cx="2772294" cy="43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59" name="Shape 459"/>
            <p:cNvSpPr/>
            <p:nvPr/>
          </p:nvSpPr>
          <p:spPr>
            <a:xfrm>
              <a:off x="9223012" y="287978"/>
              <a:ext cx="141920" cy="211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0" name="Shape 460"/>
            <p:cNvSpPr/>
            <p:nvPr/>
          </p:nvSpPr>
          <p:spPr>
            <a:xfrm flipH="1">
              <a:off x="-1" y="82034"/>
              <a:ext cx="2748617" cy="650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8" y="0"/>
                  </a:moveTo>
                  <a:lnTo>
                    <a:pt x="16321" y="5161"/>
                  </a:lnTo>
                  <a:lnTo>
                    <a:pt x="15381" y="3449"/>
                  </a:lnTo>
                  <a:lnTo>
                    <a:pt x="10851" y="11568"/>
                  </a:lnTo>
                  <a:lnTo>
                    <a:pt x="7908" y="6303"/>
                  </a:lnTo>
                  <a:lnTo>
                    <a:pt x="0" y="21600"/>
                  </a:lnTo>
                  <a:lnTo>
                    <a:pt x="21600" y="21600"/>
                  </a:lnTo>
                  <a:lnTo>
                    <a:pt x="21600" y="429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1" name="Shape 461"/>
            <p:cNvSpPr/>
            <p:nvPr/>
          </p:nvSpPr>
          <p:spPr>
            <a:xfrm>
              <a:off x="597915" y="104858"/>
              <a:ext cx="118180" cy="160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2" name="Shape 462"/>
            <p:cNvSpPr/>
            <p:nvPr/>
          </p:nvSpPr>
          <p:spPr>
            <a:xfrm>
              <a:off x="19949" y="0"/>
              <a:ext cx="173028" cy="234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3" name="Shape 463"/>
            <p:cNvSpPr/>
            <p:nvPr/>
          </p:nvSpPr>
          <p:spPr>
            <a:xfrm>
              <a:off x="198353" y="416"/>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4" name="Shape 464"/>
            <p:cNvSpPr/>
            <p:nvPr/>
          </p:nvSpPr>
          <p:spPr>
            <a:xfrm>
              <a:off x="419453" y="49220"/>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5" name="Shape 465"/>
            <p:cNvSpPr/>
            <p:nvPr/>
          </p:nvSpPr>
          <p:spPr>
            <a:xfrm>
              <a:off x="1000240" y="185694"/>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6" name="Shape 466"/>
            <p:cNvSpPr/>
            <p:nvPr/>
          </p:nvSpPr>
          <p:spPr>
            <a:xfrm>
              <a:off x="725650" y="201301"/>
              <a:ext cx="292752" cy="20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7" name="Shape 467"/>
            <p:cNvSpPr/>
            <p:nvPr/>
          </p:nvSpPr>
          <p:spPr>
            <a:xfrm>
              <a:off x="243636" y="89022"/>
              <a:ext cx="405154" cy="618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8" name="Shape 468"/>
            <p:cNvSpPr/>
            <p:nvPr/>
          </p:nvSpPr>
          <p:spPr>
            <a:xfrm>
              <a:off x="10264703" y="271745"/>
              <a:ext cx="185386" cy="251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69" name="Shape 469"/>
            <p:cNvSpPr/>
            <p:nvPr/>
          </p:nvSpPr>
          <p:spPr>
            <a:xfrm>
              <a:off x="9744226" y="254225"/>
              <a:ext cx="191979" cy="286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0" name="Shape 470"/>
            <p:cNvSpPr/>
            <p:nvPr/>
          </p:nvSpPr>
          <p:spPr>
            <a:xfrm>
              <a:off x="3028852" y="96053"/>
              <a:ext cx="208530" cy="283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1" name="Shape 471"/>
            <p:cNvSpPr/>
            <p:nvPr/>
          </p:nvSpPr>
          <p:spPr>
            <a:xfrm>
              <a:off x="6947110" y="353278"/>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2" name="Shape 472"/>
            <p:cNvSpPr/>
            <p:nvPr/>
          </p:nvSpPr>
          <p:spPr>
            <a:xfrm>
              <a:off x="7786007" y="357868"/>
              <a:ext cx="106382" cy="158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473" name="Shape 473"/>
            <p:cNvSpPr/>
            <p:nvPr/>
          </p:nvSpPr>
          <p:spPr>
            <a:xfrm>
              <a:off x="7350466" y="242028"/>
              <a:ext cx="163855" cy="22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4" name="Shape 474"/>
            <p:cNvSpPr/>
            <p:nvPr/>
          </p:nvSpPr>
          <p:spPr>
            <a:xfrm>
              <a:off x="4284746" y="288405"/>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5" name="Shape 475"/>
            <p:cNvSpPr/>
            <p:nvPr/>
          </p:nvSpPr>
          <p:spPr>
            <a:xfrm>
              <a:off x="6829012" y="372679"/>
              <a:ext cx="127569" cy="173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6" name="Shape 476"/>
            <p:cNvSpPr/>
            <p:nvPr/>
          </p:nvSpPr>
          <p:spPr>
            <a:xfrm>
              <a:off x="7827029" y="438605"/>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477" name="Shape 477"/>
            <p:cNvSpPr/>
            <p:nvPr/>
          </p:nvSpPr>
          <p:spPr>
            <a:xfrm>
              <a:off x="8368383" y="306056"/>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478" name="Shape 478"/>
            <p:cNvSpPr/>
            <p:nvPr/>
          </p:nvSpPr>
          <p:spPr>
            <a:xfrm>
              <a:off x="4077164" y="29847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79" name="Shape 479"/>
            <p:cNvSpPr/>
            <p:nvPr/>
          </p:nvSpPr>
          <p:spPr>
            <a:xfrm>
              <a:off x="3844923" y="199488"/>
              <a:ext cx="133389" cy="181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0" name="Shape 480"/>
            <p:cNvSpPr/>
            <p:nvPr/>
          </p:nvSpPr>
          <p:spPr>
            <a:xfrm>
              <a:off x="8202331" y="350739"/>
              <a:ext cx="486206" cy="373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1" name="Shape 481"/>
            <p:cNvSpPr/>
            <p:nvPr/>
          </p:nvSpPr>
          <p:spPr>
            <a:xfrm>
              <a:off x="3316887" y="86368"/>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2" name="Shape 482"/>
            <p:cNvSpPr/>
            <p:nvPr/>
          </p:nvSpPr>
          <p:spPr>
            <a:xfrm>
              <a:off x="10545795" y="335364"/>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3" name="Shape 483"/>
            <p:cNvSpPr/>
            <p:nvPr/>
          </p:nvSpPr>
          <p:spPr>
            <a:xfrm>
              <a:off x="10767624" y="42955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4" name="Shape 484"/>
            <p:cNvSpPr/>
            <p:nvPr/>
          </p:nvSpPr>
          <p:spPr>
            <a:xfrm>
              <a:off x="1789352" y="171532"/>
              <a:ext cx="3541170" cy="560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5" name="Shape 485"/>
            <p:cNvSpPr/>
            <p:nvPr/>
          </p:nvSpPr>
          <p:spPr>
            <a:xfrm>
              <a:off x="6514884" y="323552"/>
              <a:ext cx="241227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6" name="Shape 486"/>
            <p:cNvSpPr/>
            <p:nvPr/>
          </p:nvSpPr>
          <p:spPr>
            <a:xfrm>
              <a:off x="3434850" y="165248"/>
              <a:ext cx="292076" cy="28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7" name="Shape 487"/>
            <p:cNvSpPr/>
            <p:nvPr/>
          </p:nvSpPr>
          <p:spPr>
            <a:xfrm>
              <a:off x="7643779" y="432986"/>
              <a:ext cx="303333" cy="29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8" name="Shape 488"/>
            <p:cNvSpPr/>
            <p:nvPr/>
          </p:nvSpPr>
          <p:spPr>
            <a:xfrm>
              <a:off x="8063817" y="512450"/>
              <a:ext cx="210771" cy="15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89" name="Shape 489"/>
            <p:cNvSpPr/>
            <p:nvPr/>
          </p:nvSpPr>
          <p:spPr>
            <a:xfrm>
              <a:off x="7135307" y="317266"/>
              <a:ext cx="34023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0" name="Shape 490"/>
            <p:cNvSpPr/>
            <p:nvPr/>
          </p:nvSpPr>
          <p:spPr>
            <a:xfrm>
              <a:off x="2671829" y="248451"/>
              <a:ext cx="621051" cy="477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1" name="Shape 491"/>
            <p:cNvSpPr/>
            <p:nvPr/>
          </p:nvSpPr>
          <p:spPr>
            <a:xfrm>
              <a:off x="6094086" y="522628"/>
              <a:ext cx="256982" cy="210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2" name="Shape 492"/>
            <p:cNvSpPr/>
            <p:nvPr/>
          </p:nvSpPr>
          <p:spPr>
            <a:xfrm>
              <a:off x="9415650" y="344784"/>
              <a:ext cx="2287277"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3" name="Shape 493"/>
            <p:cNvSpPr/>
            <p:nvPr/>
          </p:nvSpPr>
          <p:spPr>
            <a:xfrm>
              <a:off x="9933622" y="337916"/>
              <a:ext cx="643562"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498" name="Group 498"/>
            <p:cNvGrpSpPr/>
            <p:nvPr/>
          </p:nvGrpSpPr>
          <p:grpSpPr>
            <a:xfrm>
              <a:off x="730348" y="144629"/>
              <a:ext cx="3468808" cy="587434"/>
              <a:chOff x="0" y="0"/>
              <a:chExt cx="3468806" cy="587433"/>
            </a:xfrm>
          </p:grpSpPr>
          <p:sp>
            <p:nvSpPr>
              <p:cNvPr id="494" name="Shape 494"/>
              <p:cNvSpPr/>
              <p:nvPr/>
            </p:nvSpPr>
            <p:spPr>
              <a:xfrm>
                <a:off x="-1" y="0"/>
                <a:ext cx="3468808"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5" name="Shape 495"/>
              <p:cNvSpPr/>
              <p:nvPr/>
            </p:nvSpPr>
            <p:spPr>
              <a:xfrm>
                <a:off x="1623331" y="156529"/>
                <a:ext cx="436188" cy="430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6" name="Shape 496"/>
              <p:cNvSpPr/>
              <p:nvPr/>
            </p:nvSpPr>
            <p:spPr>
              <a:xfrm>
                <a:off x="2392278" y="280671"/>
                <a:ext cx="303085" cy="228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497" name="Shape 497"/>
              <p:cNvSpPr/>
              <p:nvPr/>
            </p:nvSpPr>
            <p:spPr>
              <a:xfrm>
                <a:off x="892156" y="0"/>
                <a:ext cx="489250"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499" name="Shape 499"/>
            <p:cNvSpPr/>
            <p:nvPr/>
          </p:nvSpPr>
          <p:spPr>
            <a:xfrm rot="480000">
              <a:off x="8763007" y="316198"/>
              <a:ext cx="334779" cy="219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503" name="Group 503"/>
            <p:cNvGrpSpPr/>
            <p:nvPr/>
          </p:nvGrpSpPr>
          <p:grpSpPr>
            <a:xfrm>
              <a:off x="4486201" y="393013"/>
              <a:ext cx="2002436" cy="339050"/>
              <a:chOff x="0" y="0"/>
              <a:chExt cx="2002434" cy="339049"/>
            </a:xfrm>
          </p:grpSpPr>
          <p:sp>
            <p:nvSpPr>
              <p:cNvPr id="500" name="Shape 500"/>
              <p:cNvSpPr/>
              <p:nvPr/>
            </p:nvSpPr>
            <p:spPr>
              <a:xfrm>
                <a:off x="1289823" y="47355"/>
                <a:ext cx="110239"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01" name="Shape 501"/>
              <p:cNvSpPr/>
              <p:nvPr/>
            </p:nvSpPr>
            <p:spPr>
              <a:xfrm>
                <a:off x="0" y="0"/>
                <a:ext cx="2002435"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02" name="Shape 502"/>
              <p:cNvSpPr/>
              <p:nvPr/>
            </p:nvSpPr>
            <p:spPr>
              <a:xfrm>
                <a:off x="449891" y="0"/>
                <a:ext cx="563417"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504" name="Shape 504"/>
            <p:cNvSpPr/>
            <p:nvPr/>
          </p:nvSpPr>
          <p:spPr>
            <a:xfrm>
              <a:off x="5502835" y="546955"/>
              <a:ext cx="208176" cy="160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506" name="Shape 506"/>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507" name="Shape 507"/>
          <p:cNvSpPr/>
          <p:nvPr>
            <p:ph type="body" sz="half" idx="1"/>
          </p:nvPr>
        </p:nvSpPr>
        <p:spPr>
          <a:xfrm>
            <a:off x="571500" y="1764284"/>
            <a:ext cx="5303521" cy="422376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08" name="Shape 508"/>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509" name="Shape 5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3 Column">
    <p:spTree>
      <p:nvGrpSpPr>
        <p:cNvPr id="1" name=""/>
        <p:cNvGrpSpPr/>
        <p:nvPr/>
      </p:nvGrpSpPr>
      <p:grpSpPr>
        <a:xfrm>
          <a:off x="0" y="0"/>
          <a:ext cx="0" cy="0"/>
          <a:chOff x="0" y="0"/>
          <a:chExt cx="0" cy="0"/>
        </a:xfrm>
      </p:grpSpPr>
      <p:grpSp>
        <p:nvGrpSpPr>
          <p:cNvPr id="527" name="Group 527"/>
          <p:cNvGrpSpPr/>
          <p:nvPr/>
        </p:nvGrpSpPr>
        <p:grpSpPr>
          <a:xfrm>
            <a:off x="11007220" y="6090027"/>
            <a:ext cx="620826" cy="435427"/>
            <a:chOff x="0" y="0"/>
            <a:chExt cx="620824" cy="435425"/>
          </a:xfrm>
        </p:grpSpPr>
        <p:sp>
          <p:nvSpPr>
            <p:cNvPr id="516" name="Shape 516"/>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517" name="Shape 517"/>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18" name="Shape 518"/>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19" name="Shape 519"/>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0" name="Shape 520"/>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1" name="Shape 521"/>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2" name="Shape 522"/>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3" name="Shape 523"/>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4" name="Shape 524"/>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5" name="Shape 525"/>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26" name="Shape 526"/>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28" name="Shape 528"/>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529" name="Shape 529"/>
          <p:cNvSpPr/>
          <p:nvPr>
            <p:ph type="body" sz="quarter" idx="1"/>
          </p:nvPr>
        </p:nvSpPr>
        <p:spPr>
          <a:xfrm>
            <a:off x="571500" y="1764284"/>
            <a:ext cx="3429000" cy="422390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30" name="Shape 530"/>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531" name="Shape 5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3 Column_MtnFooter">
    <p:spTree>
      <p:nvGrpSpPr>
        <p:cNvPr id="1" name=""/>
        <p:cNvGrpSpPr/>
        <p:nvPr/>
      </p:nvGrpSpPr>
      <p:grpSpPr>
        <a:xfrm>
          <a:off x="0" y="0"/>
          <a:ext cx="0" cy="0"/>
          <a:chOff x="0" y="0"/>
          <a:chExt cx="0" cy="0"/>
        </a:xfrm>
      </p:grpSpPr>
      <p:grpSp>
        <p:nvGrpSpPr>
          <p:cNvPr id="549" name="Group 549"/>
          <p:cNvGrpSpPr/>
          <p:nvPr/>
        </p:nvGrpSpPr>
        <p:grpSpPr>
          <a:xfrm>
            <a:off x="11007220" y="6090027"/>
            <a:ext cx="620826" cy="435427"/>
            <a:chOff x="0" y="0"/>
            <a:chExt cx="620824" cy="435425"/>
          </a:xfrm>
        </p:grpSpPr>
        <p:sp>
          <p:nvSpPr>
            <p:cNvPr id="538" name="Shape 538"/>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539" name="Shape 539"/>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0" name="Shape 540"/>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1" name="Shape 541"/>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2" name="Shape 542"/>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3" name="Shape 543"/>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4" name="Shape 544"/>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5" name="Shape 545"/>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6" name="Shape 546"/>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7" name="Shape 547"/>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8" name="Shape 548"/>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602" name="Group 602"/>
          <p:cNvGrpSpPr/>
          <p:nvPr/>
        </p:nvGrpSpPr>
        <p:grpSpPr>
          <a:xfrm>
            <a:off x="388" y="6142152"/>
            <a:ext cx="12198208" cy="733520"/>
            <a:chOff x="0" y="0"/>
            <a:chExt cx="12198206" cy="733518"/>
          </a:xfrm>
        </p:grpSpPr>
        <p:sp>
          <p:nvSpPr>
            <p:cNvPr id="550" name="Shape 550"/>
            <p:cNvSpPr/>
            <p:nvPr/>
          </p:nvSpPr>
          <p:spPr>
            <a:xfrm>
              <a:off x="11917378" y="254966"/>
              <a:ext cx="146728" cy="199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1" name="Shape 551"/>
            <p:cNvSpPr/>
            <p:nvPr/>
          </p:nvSpPr>
          <p:spPr>
            <a:xfrm>
              <a:off x="11686637" y="296127"/>
              <a:ext cx="100217"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2" name="Shape 552"/>
            <p:cNvSpPr/>
            <p:nvPr/>
          </p:nvSpPr>
          <p:spPr>
            <a:xfrm>
              <a:off x="5543493" y="432405"/>
              <a:ext cx="1893430" cy="299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3" name="Shape 553"/>
            <p:cNvSpPr/>
            <p:nvPr/>
          </p:nvSpPr>
          <p:spPr>
            <a:xfrm>
              <a:off x="11193129" y="344783"/>
              <a:ext cx="1005078"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24" y="0"/>
                  </a:moveTo>
                  <a:lnTo>
                    <a:pt x="20390" y="8858"/>
                  </a:lnTo>
                  <a:lnTo>
                    <a:pt x="21600" y="8070"/>
                  </a:lnTo>
                  <a:lnTo>
                    <a:pt x="21600" y="21600"/>
                  </a:lnTo>
                  <a:lnTo>
                    <a:pt x="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4" name="Shape 554"/>
            <p:cNvSpPr/>
            <p:nvPr/>
          </p:nvSpPr>
          <p:spPr>
            <a:xfrm>
              <a:off x="11701330" y="334607"/>
              <a:ext cx="487106"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18" y="0"/>
                  </a:moveTo>
                  <a:lnTo>
                    <a:pt x="19102" y="8858"/>
                  </a:lnTo>
                  <a:lnTo>
                    <a:pt x="21600" y="12231"/>
                  </a:lnTo>
                  <a:lnTo>
                    <a:pt x="21600" y="21600"/>
                  </a:lnTo>
                  <a:lnTo>
                    <a:pt x="2712" y="21600"/>
                  </a:lnTo>
                  <a:lnTo>
                    <a:pt x="6117" y="13250"/>
                  </a:lnTo>
                  <a:lnTo>
                    <a:pt x="0" y="10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5" name="Shape 555"/>
            <p:cNvSpPr/>
            <p:nvPr/>
          </p:nvSpPr>
          <p:spPr>
            <a:xfrm>
              <a:off x="7511461" y="293237"/>
              <a:ext cx="2772294" cy="43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6" name="Shape 556"/>
            <p:cNvSpPr/>
            <p:nvPr/>
          </p:nvSpPr>
          <p:spPr>
            <a:xfrm>
              <a:off x="9223012" y="287978"/>
              <a:ext cx="141920" cy="211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7" name="Shape 557"/>
            <p:cNvSpPr/>
            <p:nvPr/>
          </p:nvSpPr>
          <p:spPr>
            <a:xfrm flipH="1">
              <a:off x="-1" y="82034"/>
              <a:ext cx="2748617" cy="650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8" y="0"/>
                  </a:moveTo>
                  <a:lnTo>
                    <a:pt x="16321" y="5161"/>
                  </a:lnTo>
                  <a:lnTo>
                    <a:pt x="15381" y="3449"/>
                  </a:lnTo>
                  <a:lnTo>
                    <a:pt x="10851" y="11568"/>
                  </a:lnTo>
                  <a:lnTo>
                    <a:pt x="7908" y="6303"/>
                  </a:lnTo>
                  <a:lnTo>
                    <a:pt x="0" y="21600"/>
                  </a:lnTo>
                  <a:lnTo>
                    <a:pt x="21600" y="21600"/>
                  </a:lnTo>
                  <a:lnTo>
                    <a:pt x="21600" y="429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8" name="Shape 558"/>
            <p:cNvSpPr/>
            <p:nvPr/>
          </p:nvSpPr>
          <p:spPr>
            <a:xfrm>
              <a:off x="597915" y="104858"/>
              <a:ext cx="118180" cy="160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59" name="Shape 559"/>
            <p:cNvSpPr/>
            <p:nvPr/>
          </p:nvSpPr>
          <p:spPr>
            <a:xfrm>
              <a:off x="19949" y="0"/>
              <a:ext cx="173028" cy="234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0" name="Shape 560"/>
            <p:cNvSpPr/>
            <p:nvPr/>
          </p:nvSpPr>
          <p:spPr>
            <a:xfrm>
              <a:off x="198353" y="416"/>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1" name="Shape 561"/>
            <p:cNvSpPr/>
            <p:nvPr/>
          </p:nvSpPr>
          <p:spPr>
            <a:xfrm>
              <a:off x="419453" y="49220"/>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2" name="Shape 562"/>
            <p:cNvSpPr/>
            <p:nvPr/>
          </p:nvSpPr>
          <p:spPr>
            <a:xfrm>
              <a:off x="1000240" y="185694"/>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3" name="Shape 563"/>
            <p:cNvSpPr/>
            <p:nvPr/>
          </p:nvSpPr>
          <p:spPr>
            <a:xfrm>
              <a:off x="725650" y="201301"/>
              <a:ext cx="292752" cy="20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4" name="Shape 564"/>
            <p:cNvSpPr/>
            <p:nvPr/>
          </p:nvSpPr>
          <p:spPr>
            <a:xfrm>
              <a:off x="243636" y="89022"/>
              <a:ext cx="405154" cy="618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5" name="Shape 565"/>
            <p:cNvSpPr/>
            <p:nvPr/>
          </p:nvSpPr>
          <p:spPr>
            <a:xfrm>
              <a:off x="10264703" y="271745"/>
              <a:ext cx="185386" cy="251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6" name="Shape 566"/>
            <p:cNvSpPr/>
            <p:nvPr/>
          </p:nvSpPr>
          <p:spPr>
            <a:xfrm>
              <a:off x="9744226" y="254225"/>
              <a:ext cx="191979" cy="286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7" name="Shape 567"/>
            <p:cNvSpPr/>
            <p:nvPr/>
          </p:nvSpPr>
          <p:spPr>
            <a:xfrm>
              <a:off x="3028852" y="96053"/>
              <a:ext cx="208530" cy="283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8" name="Shape 568"/>
            <p:cNvSpPr/>
            <p:nvPr/>
          </p:nvSpPr>
          <p:spPr>
            <a:xfrm>
              <a:off x="6947110" y="353278"/>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69" name="Shape 569"/>
            <p:cNvSpPr/>
            <p:nvPr/>
          </p:nvSpPr>
          <p:spPr>
            <a:xfrm>
              <a:off x="7786007" y="357868"/>
              <a:ext cx="106382" cy="158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570" name="Shape 570"/>
            <p:cNvSpPr/>
            <p:nvPr/>
          </p:nvSpPr>
          <p:spPr>
            <a:xfrm>
              <a:off x="7350466" y="242028"/>
              <a:ext cx="163855" cy="22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1" name="Shape 571"/>
            <p:cNvSpPr/>
            <p:nvPr/>
          </p:nvSpPr>
          <p:spPr>
            <a:xfrm>
              <a:off x="4284746" y="288405"/>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2" name="Shape 572"/>
            <p:cNvSpPr/>
            <p:nvPr/>
          </p:nvSpPr>
          <p:spPr>
            <a:xfrm>
              <a:off x="6829012" y="372679"/>
              <a:ext cx="127569" cy="173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3" name="Shape 573"/>
            <p:cNvSpPr/>
            <p:nvPr/>
          </p:nvSpPr>
          <p:spPr>
            <a:xfrm>
              <a:off x="7827029" y="438605"/>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574" name="Shape 574"/>
            <p:cNvSpPr/>
            <p:nvPr/>
          </p:nvSpPr>
          <p:spPr>
            <a:xfrm>
              <a:off x="8368383" y="306056"/>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575" name="Shape 575"/>
            <p:cNvSpPr/>
            <p:nvPr/>
          </p:nvSpPr>
          <p:spPr>
            <a:xfrm>
              <a:off x="4077164" y="29847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6" name="Shape 576"/>
            <p:cNvSpPr/>
            <p:nvPr/>
          </p:nvSpPr>
          <p:spPr>
            <a:xfrm>
              <a:off x="3844923" y="199488"/>
              <a:ext cx="133389" cy="181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7" name="Shape 577"/>
            <p:cNvSpPr/>
            <p:nvPr/>
          </p:nvSpPr>
          <p:spPr>
            <a:xfrm>
              <a:off x="8202331" y="350739"/>
              <a:ext cx="486206" cy="373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8" name="Shape 578"/>
            <p:cNvSpPr/>
            <p:nvPr/>
          </p:nvSpPr>
          <p:spPr>
            <a:xfrm>
              <a:off x="3316887" y="86368"/>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79" name="Shape 579"/>
            <p:cNvSpPr/>
            <p:nvPr/>
          </p:nvSpPr>
          <p:spPr>
            <a:xfrm>
              <a:off x="10545795" y="335364"/>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0" name="Shape 580"/>
            <p:cNvSpPr/>
            <p:nvPr/>
          </p:nvSpPr>
          <p:spPr>
            <a:xfrm>
              <a:off x="10767624" y="42955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1" name="Shape 581"/>
            <p:cNvSpPr/>
            <p:nvPr/>
          </p:nvSpPr>
          <p:spPr>
            <a:xfrm>
              <a:off x="1789352" y="171532"/>
              <a:ext cx="3541170" cy="560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2" name="Shape 582"/>
            <p:cNvSpPr/>
            <p:nvPr/>
          </p:nvSpPr>
          <p:spPr>
            <a:xfrm>
              <a:off x="6514884" y="323552"/>
              <a:ext cx="241227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3" name="Shape 583"/>
            <p:cNvSpPr/>
            <p:nvPr/>
          </p:nvSpPr>
          <p:spPr>
            <a:xfrm>
              <a:off x="3434850" y="165248"/>
              <a:ext cx="292076" cy="28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4" name="Shape 584"/>
            <p:cNvSpPr/>
            <p:nvPr/>
          </p:nvSpPr>
          <p:spPr>
            <a:xfrm>
              <a:off x="7643779" y="432986"/>
              <a:ext cx="303333" cy="29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5" name="Shape 585"/>
            <p:cNvSpPr/>
            <p:nvPr/>
          </p:nvSpPr>
          <p:spPr>
            <a:xfrm>
              <a:off x="8063817" y="512450"/>
              <a:ext cx="210771" cy="15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6" name="Shape 586"/>
            <p:cNvSpPr/>
            <p:nvPr/>
          </p:nvSpPr>
          <p:spPr>
            <a:xfrm>
              <a:off x="7135307" y="317266"/>
              <a:ext cx="34023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7" name="Shape 587"/>
            <p:cNvSpPr/>
            <p:nvPr/>
          </p:nvSpPr>
          <p:spPr>
            <a:xfrm>
              <a:off x="2671829" y="248451"/>
              <a:ext cx="621051" cy="477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8" name="Shape 588"/>
            <p:cNvSpPr/>
            <p:nvPr/>
          </p:nvSpPr>
          <p:spPr>
            <a:xfrm>
              <a:off x="6094086" y="522628"/>
              <a:ext cx="256982" cy="210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89" name="Shape 589"/>
            <p:cNvSpPr/>
            <p:nvPr/>
          </p:nvSpPr>
          <p:spPr>
            <a:xfrm>
              <a:off x="9415650" y="344784"/>
              <a:ext cx="2287277"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0" name="Shape 590"/>
            <p:cNvSpPr/>
            <p:nvPr/>
          </p:nvSpPr>
          <p:spPr>
            <a:xfrm>
              <a:off x="9933622" y="337916"/>
              <a:ext cx="643562"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595" name="Group 595"/>
            <p:cNvGrpSpPr/>
            <p:nvPr/>
          </p:nvGrpSpPr>
          <p:grpSpPr>
            <a:xfrm>
              <a:off x="730348" y="144629"/>
              <a:ext cx="3468808" cy="587434"/>
              <a:chOff x="0" y="0"/>
              <a:chExt cx="3468806" cy="587433"/>
            </a:xfrm>
          </p:grpSpPr>
          <p:sp>
            <p:nvSpPr>
              <p:cNvPr id="591" name="Shape 591"/>
              <p:cNvSpPr/>
              <p:nvPr/>
            </p:nvSpPr>
            <p:spPr>
              <a:xfrm>
                <a:off x="-1" y="0"/>
                <a:ext cx="3468808"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2" name="Shape 592"/>
              <p:cNvSpPr/>
              <p:nvPr/>
            </p:nvSpPr>
            <p:spPr>
              <a:xfrm>
                <a:off x="1623331" y="156529"/>
                <a:ext cx="436188" cy="430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3" name="Shape 593"/>
              <p:cNvSpPr/>
              <p:nvPr/>
            </p:nvSpPr>
            <p:spPr>
              <a:xfrm>
                <a:off x="2392278" y="280671"/>
                <a:ext cx="303085" cy="228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4" name="Shape 594"/>
              <p:cNvSpPr/>
              <p:nvPr/>
            </p:nvSpPr>
            <p:spPr>
              <a:xfrm>
                <a:off x="892156" y="0"/>
                <a:ext cx="489250"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596" name="Shape 596"/>
            <p:cNvSpPr/>
            <p:nvPr/>
          </p:nvSpPr>
          <p:spPr>
            <a:xfrm rot="480000">
              <a:off x="8763007" y="316198"/>
              <a:ext cx="334779" cy="219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600" name="Group 600"/>
            <p:cNvGrpSpPr/>
            <p:nvPr/>
          </p:nvGrpSpPr>
          <p:grpSpPr>
            <a:xfrm>
              <a:off x="4486201" y="393013"/>
              <a:ext cx="2002436" cy="339050"/>
              <a:chOff x="0" y="0"/>
              <a:chExt cx="2002434" cy="339049"/>
            </a:xfrm>
          </p:grpSpPr>
          <p:sp>
            <p:nvSpPr>
              <p:cNvPr id="597" name="Shape 597"/>
              <p:cNvSpPr/>
              <p:nvPr/>
            </p:nvSpPr>
            <p:spPr>
              <a:xfrm>
                <a:off x="1289823" y="47355"/>
                <a:ext cx="110239"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8" name="Shape 598"/>
              <p:cNvSpPr/>
              <p:nvPr/>
            </p:nvSpPr>
            <p:spPr>
              <a:xfrm>
                <a:off x="0" y="0"/>
                <a:ext cx="2002435"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599" name="Shape 599"/>
              <p:cNvSpPr/>
              <p:nvPr/>
            </p:nvSpPr>
            <p:spPr>
              <a:xfrm>
                <a:off x="449891" y="0"/>
                <a:ext cx="563417"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601" name="Shape 601"/>
            <p:cNvSpPr/>
            <p:nvPr/>
          </p:nvSpPr>
          <p:spPr>
            <a:xfrm>
              <a:off x="5502835" y="546955"/>
              <a:ext cx="208176" cy="160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603" name="Shape 603"/>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604" name="Shape 604"/>
          <p:cNvSpPr/>
          <p:nvPr>
            <p:ph type="body" sz="quarter" idx="1"/>
          </p:nvPr>
        </p:nvSpPr>
        <p:spPr>
          <a:xfrm>
            <a:off x="571500" y="1764284"/>
            <a:ext cx="3429000" cy="422390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05" name="Shape 605"/>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606" name="Shape 6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4-column">
    <p:spTree>
      <p:nvGrpSpPr>
        <p:cNvPr id="1" name=""/>
        <p:cNvGrpSpPr/>
        <p:nvPr/>
      </p:nvGrpSpPr>
      <p:grpSpPr>
        <a:xfrm>
          <a:off x="0" y="0"/>
          <a:ext cx="0" cy="0"/>
          <a:chOff x="0" y="0"/>
          <a:chExt cx="0" cy="0"/>
        </a:xfrm>
      </p:grpSpPr>
      <p:grpSp>
        <p:nvGrpSpPr>
          <p:cNvPr id="624" name="Group 624"/>
          <p:cNvGrpSpPr/>
          <p:nvPr/>
        </p:nvGrpSpPr>
        <p:grpSpPr>
          <a:xfrm>
            <a:off x="11007220" y="6090027"/>
            <a:ext cx="620826" cy="435427"/>
            <a:chOff x="0" y="0"/>
            <a:chExt cx="620824" cy="435425"/>
          </a:xfrm>
        </p:grpSpPr>
        <p:sp>
          <p:nvSpPr>
            <p:cNvPr id="613" name="Shape 613"/>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614" name="Shape 614"/>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5" name="Shape 615"/>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6" name="Shape 616"/>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7" name="Shape 617"/>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8" name="Shape 618"/>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9" name="Shape 619"/>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0" name="Shape 620"/>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1" name="Shape 621"/>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2" name="Shape 622"/>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3" name="Shape 623"/>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625" name="Shape 625"/>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626" name="Shape 626"/>
          <p:cNvSpPr/>
          <p:nvPr>
            <p:ph type="body" sz="quarter" idx="1"/>
          </p:nvPr>
        </p:nvSpPr>
        <p:spPr>
          <a:xfrm>
            <a:off x="3405752" y="1763713"/>
            <a:ext cx="2542087" cy="4224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27" name="Shape 627"/>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628" name="Shape 6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3_column_titles">
    <p:spTree>
      <p:nvGrpSpPr>
        <p:cNvPr id="1" name=""/>
        <p:cNvGrpSpPr/>
        <p:nvPr/>
      </p:nvGrpSpPr>
      <p:grpSpPr>
        <a:xfrm>
          <a:off x="0" y="0"/>
          <a:ext cx="0" cy="0"/>
          <a:chOff x="0" y="0"/>
          <a:chExt cx="0" cy="0"/>
        </a:xfrm>
      </p:grpSpPr>
      <p:sp>
        <p:nvSpPr>
          <p:cNvPr id="635" name="Shape 635"/>
          <p:cNvSpPr/>
          <p:nvPr>
            <p:ph type="body" sz="quarter" idx="1"/>
          </p:nvPr>
        </p:nvSpPr>
        <p:spPr>
          <a:xfrm>
            <a:off x="4303712" y="2435044"/>
            <a:ext cx="3581401" cy="3272710"/>
          </a:xfrm>
          <a:prstGeom prst="rect">
            <a:avLst/>
          </a:prstGeom>
          <a:solidFill>
            <a:srgbClr val="D0D9DE"/>
          </a:solidFill>
        </p:spPr>
        <p:txBody>
          <a:bodyPr>
            <a:normAutofit fontScale="100000" lnSpcReduction="0"/>
          </a:bodyPr>
          <a:lstStyle>
            <a:lvl4pPr marL="593328" indent="-228203"/>
          </a:lstStyle>
          <a:p>
            <a:pPr/>
            <a:r>
              <a:t>Body Level One</a:t>
            </a:r>
          </a:p>
          <a:p>
            <a:pPr lvl="1"/>
            <a:r>
              <a:t>Body Level Two</a:t>
            </a:r>
          </a:p>
          <a:p>
            <a:pPr lvl="2"/>
            <a:r>
              <a:t>Body Level Three</a:t>
            </a:r>
          </a:p>
          <a:p>
            <a:pPr lvl="3"/>
            <a:r>
              <a:t>Body Level Four</a:t>
            </a:r>
          </a:p>
          <a:p>
            <a:pPr lvl="4"/>
            <a:r>
              <a:t>Body Level Five</a:t>
            </a:r>
          </a:p>
        </p:txBody>
      </p:sp>
      <p:sp>
        <p:nvSpPr>
          <p:cNvPr id="636" name="Shape 636"/>
          <p:cNvSpPr/>
          <p:nvPr/>
        </p:nvSpPr>
        <p:spPr>
          <a:xfrm>
            <a:off x="8037576" y="1753751"/>
            <a:ext cx="3584448" cy="681294"/>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37" name="Shape 637"/>
          <p:cNvSpPr/>
          <p:nvPr/>
        </p:nvSpPr>
        <p:spPr>
          <a:xfrm>
            <a:off x="4306823" y="1753751"/>
            <a:ext cx="3584449" cy="681294"/>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38" name="Shape 638"/>
          <p:cNvSpPr/>
          <p:nvPr/>
        </p:nvSpPr>
        <p:spPr>
          <a:xfrm>
            <a:off x="576072" y="1753751"/>
            <a:ext cx="3584448" cy="681294"/>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pic>
        <p:nvPicPr>
          <p:cNvPr id="639" name="image13.png"/>
          <p:cNvPicPr>
            <a:picLocks noChangeAspect="1"/>
          </p:cNvPicPr>
          <p:nvPr/>
        </p:nvPicPr>
        <p:blipFill>
          <a:blip r:embed="rId2">
            <a:extLst/>
          </a:blip>
          <a:stretch>
            <a:fillRect/>
          </a:stretch>
        </p:blipFill>
        <p:spPr>
          <a:xfrm>
            <a:off x="4283261" y="1743363"/>
            <a:ext cx="7335652" cy="715819"/>
          </a:xfrm>
          <a:prstGeom prst="rect">
            <a:avLst/>
          </a:prstGeom>
          <a:ln w="12700">
            <a:miter lim="400000"/>
          </a:ln>
        </p:spPr>
      </p:pic>
      <p:pic>
        <p:nvPicPr>
          <p:cNvPr id="640" name="image14.png"/>
          <p:cNvPicPr>
            <a:picLocks noChangeAspect="1"/>
          </p:cNvPicPr>
          <p:nvPr/>
        </p:nvPicPr>
        <p:blipFill>
          <a:blip r:embed="rId3">
            <a:extLst/>
          </a:blip>
          <a:stretch>
            <a:fillRect/>
          </a:stretch>
        </p:blipFill>
        <p:spPr>
          <a:xfrm>
            <a:off x="546589" y="1713875"/>
            <a:ext cx="3616610" cy="715819"/>
          </a:xfrm>
          <a:prstGeom prst="rect">
            <a:avLst/>
          </a:prstGeom>
          <a:ln w="12700">
            <a:miter lim="400000"/>
          </a:ln>
        </p:spPr>
      </p:pic>
      <p:sp>
        <p:nvSpPr>
          <p:cNvPr id="641" name="Shape 641"/>
          <p:cNvSpPr/>
          <p:nvPr>
            <p:ph type="body" sz="quarter" idx="13"/>
          </p:nvPr>
        </p:nvSpPr>
        <p:spPr>
          <a:xfrm>
            <a:off x="576072" y="1753751"/>
            <a:ext cx="3584448" cy="681294"/>
          </a:xfrm>
          <a:prstGeom prst="rect">
            <a:avLst/>
          </a:prstGeom>
        </p:spPr>
        <p:txBody>
          <a:bodyPr anchor="ctr">
            <a:normAutofit fontScale="100000" lnSpcReduction="0"/>
          </a:bodyPr>
          <a:lstStyle/>
          <a:p>
            <a:pPr algn="ctr">
              <a:lnSpc>
                <a:spcPct val="88000"/>
              </a:lnSpc>
              <a:spcBef>
                <a:spcPts val="200"/>
              </a:spcBef>
              <a:buClrTx/>
              <a:buSzTx/>
              <a:buFontTx/>
              <a:buNone/>
              <a:defRPr>
                <a:solidFill>
                  <a:srgbClr val="FFFFFF"/>
                </a:solidFill>
              </a:defRPr>
            </a:pPr>
          </a:p>
        </p:txBody>
      </p:sp>
      <p:sp>
        <p:nvSpPr>
          <p:cNvPr id="642" name="Shape 642"/>
          <p:cNvSpPr/>
          <p:nvPr>
            <p:ph type="body" sz="quarter" idx="14"/>
          </p:nvPr>
        </p:nvSpPr>
        <p:spPr>
          <a:xfrm>
            <a:off x="4306823" y="1753751"/>
            <a:ext cx="3584449" cy="681294"/>
          </a:xfrm>
          <a:prstGeom prst="rect">
            <a:avLst/>
          </a:prstGeom>
        </p:spPr>
        <p:txBody>
          <a:bodyPr anchor="ctr">
            <a:normAutofit fontScale="100000" lnSpcReduction="0"/>
          </a:bodyPr>
          <a:lstStyle/>
          <a:p>
            <a:pPr algn="ctr">
              <a:lnSpc>
                <a:spcPct val="88000"/>
              </a:lnSpc>
              <a:spcBef>
                <a:spcPts val="200"/>
              </a:spcBef>
              <a:buClrTx/>
              <a:buSzTx/>
              <a:buFontTx/>
              <a:buNone/>
              <a:defRPr>
                <a:solidFill>
                  <a:srgbClr val="FFFFFF"/>
                </a:solidFill>
              </a:defRPr>
            </a:pPr>
          </a:p>
        </p:txBody>
      </p:sp>
      <p:sp>
        <p:nvSpPr>
          <p:cNvPr id="643" name="Shape 643"/>
          <p:cNvSpPr/>
          <p:nvPr>
            <p:ph type="body" sz="quarter" idx="15"/>
          </p:nvPr>
        </p:nvSpPr>
        <p:spPr>
          <a:xfrm>
            <a:off x="8037576" y="1753751"/>
            <a:ext cx="3584448" cy="681294"/>
          </a:xfrm>
          <a:prstGeom prst="rect">
            <a:avLst/>
          </a:prstGeom>
        </p:spPr>
        <p:txBody>
          <a:bodyPr anchor="ctr">
            <a:normAutofit fontScale="100000" lnSpcReduction="0"/>
          </a:bodyPr>
          <a:lstStyle/>
          <a:p>
            <a:pPr algn="ctr">
              <a:lnSpc>
                <a:spcPct val="88000"/>
              </a:lnSpc>
              <a:spcBef>
                <a:spcPts val="200"/>
              </a:spcBef>
              <a:buClrTx/>
              <a:buSzTx/>
              <a:buFontTx/>
              <a:buNone/>
              <a:defRPr>
                <a:solidFill>
                  <a:srgbClr val="FFFFFF"/>
                </a:solidFill>
              </a:defRPr>
            </a:pPr>
          </a:p>
        </p:txBody>
      </p:sp>
      <p:sp>
        <p:nvSpPr>
          <p:cNvPr id="644" name="Shape 644"/>
          <p:cNvSpPr/>
          <p:nvPr>
            <p:ph type="body" sz="quarter" idx="16"/>
          </p:nvPr>
        </p:nvSpPr>
        <p:spPr>
          <a:xfrm>
            <a:off x="8041624" y="5750545"/>
            <a:ext cx="3581401" cy="246222"/>
          </a:xfrm>
          <a:prstGeom prst="rect">
            <a:avLst/>
          </a:prstGeom>
        </p:spPr>
        <p:txBody>
          <a:bodyPr>
            <a:normAutofit fontScale="100000" lnSpcReduction="0"/>
          </a:bodyPr>
          <a:lstStyle/>
          <a:p>
            <a:pPr defTabSz="877823">
              <a:spcBef>
                <a:spcPts val="1100"/>
              </a:spcBef>
              <a:buClrTx/>
              <a:buSzTx/>
              <a:buFontTx/>
              <a:buNone/>
              <a:defRPr sz="1536">
                <a:solidFill>
                  <a:schemeClr val="accent1"/>
                </a:solidFill>
              </a:defRPr>
            </a:pPr>
          </a:p>
        </p:txBody>
      </p:sp>
      <p:sp>
        <p:nvSpPr>
          <p:cNvPr id="645" name="Shape 645"/>
          <p:cNvSpPr/>
          <p:nvPr>
            <p:ph type="body" sz="quarter" idx="17"/>
          </p:nvPr>
        </p:nvSpPr>
        <p:spPr>
          <a:xfrm>
            <a:off x="571500" y="5750545"/>
            <a:ext cx="3581400" cy="246222"/>
          </a:xfrm>
          <a:prstGeom prst="rect">
            <a:avLst/>
          </a:prstGeom>
        </p:spPr>
        <p:txBody>
          <a:bodyPr>
            <a:normAutofit fontScale="100000" lnSpcReduction="0"/>
          </a:bodyPr>
          <a:lstStyle/>
          <a:p>
            <a:pPr defTabSz="877823">
              <a:spcBef>
                <a:spcPts val="1100"/>
              </a:spcBef>
              <a:buClrTx/>
              <a:buSzTx/>
              <a:buFontTx/>
              <a:buNone/>
              <a:defRPr sz="1536">
                <a:solidFill>
                  <a:schemeClr val="accent1"/>
                </a:solidFill>
              </a:defRPr>
            </a:pPr>
          </a:p>
        </p:txBody>
      </p:sp>
      <p:sp>
        <p:nvSpPr>
          <p:cNvPr id="646" name="Shape 646"/>
          <p:cNvSpPr/>
          <p:nvPr>
            <p:ph type="body" sz="quarter" idx="18"/>
          </p:nvPr>
        </p:nvSpPr>
        <p:spPr>
          <a:xfrm>
            <a:off x="4303712" y="5750545"/>
            <a:ext cx="3581401" cy="246222"/>
          </a:xfrm>
          <a:prstGeom prst="rect">
            <a:avLst/>
          </a:prstGeom>
        </p:spPr>
        <p:txBody>
          <a:bodyPr>
            <a:normAutofit fontScale="100000" lnSpcReduction="0"/>
          </a:bodyPr>
          <a:lstStyle/>
          <a:p>
            <a:pPr defTabSz="877823">
              <a:spcBef>
                <a:spcPts val="1100"/>
              </a:spcBef>
              <a:buClrTx/>
              <a:buSzTx/>
              <a:buFontTx/>
              <a:buNone/>
              <a:defRPr sz="1536">
                <a:solidFill>
                  <a:schemeClr val="accent1"/>
                </a:solidFill>
              </a:defRPr>
            </a:pPr>
          </a:p>
        </p:txBody>
      </p:sp>
      <p:sp>
        <p:nvSpPr>
          <p:cNvPr id="647" name="Shape 647"/>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648" name="Shape 648"/>
          <p:cNvSpPr/>
          <p:nvPr>
            <p:ph type="body" sz="quarter" idx="19"/>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649" name="Shape 6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3_column photos">
    <p:spTree>
      <p:nvGrpSpPr>
        <p:cNvPr id="1" name=""/>
        <p:cNvGrpSpPr/>
        <p:nvPr/>
      </p:nvGrpSpPr>
      <p:grpSpPr>
        <a:xfrm>
          <a:off x="0" y="0"/>
          <a:ext cx="0" cy="0"/>
          <a:chOff x="0" y="0"/>
          <a:chExt cx="0" cy="0"/>
        </a:xfrm>
      </p:grpSpPr>
      <p:sp>
        <p:nvSpPr>
          <p:cNvPr id="656" name="Shape 656"/>
          <p:cNvSpPr/>
          <p:nvPr/>
        </p:nvSpPr>
        <p:spPr>
          <a:xfrm>
            <a:off x="8043564" y="5561526"/>
            <a:ext cx="3584448"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57" name="Shape 657"/>
          <p:cNvSpPr/>
          <p:nvPr/>
        </p:nvSpPr>
        <p:spPr>
          <a:xfrm>
            <a:off x="4304012" y="5561526"/>
            <a:ext cx="3584449"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58" name="Shape 658"/>
          <p:cNvSpPr/>
          <p:nvPr/>
        </p:nvSpPr>
        <p:spPr>
          <a:xfrm>
            <a:off x="576072" y="5561526"/>
            <a:ext cx="3584448"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pic>
        <p:nvPicPr>
          <p:cNvPr id="659" name="image15.png"/>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60" name="Shape 660"/>
          <p:cNvSpPr/>
          <p:nvPr>
            <p:ph type="body" sz="quarter" idx="1"/>
          </p:nvPr>
        </p:nvSpPr>
        <p:spPr>
          <a:xfrm>
            <a:off x="8043564" y="5561526"/>
            <a:ext cx="3584448" cy="685801"/>
          </a:xfrm>
          <a:prstGeom prst="rect">
            <a:avLst/>
          </a:prstGeom>
        </p:spPr>
        <p:txBody>
          <a:bodyPr lIns="45719" tIns="45719" rIns="45719" bIns="45719" anchor="ctr">
            <a:normAutofit fontScale="100000" lnSpcReduction="0"/>
          </a:bodyPr>
          <a:lstStyle>
            <a:lvl1pPr algn="ctr">
              <a:buClrTx/>
              <a:buSzTx/>
              <a:buFontTx/>
              <a:buNone/>
              <a:defRPr sz="1600">
                <a:solidFill>
                  <a:srgbClr val="FFFFFF"/>
                </a:solidFill>
              </a:defRPr>
            </a:lvl1pPr>
            <a:lvl2pPr marL="162278" indent="-162278" algn="ctr">
              <a:buClrTx/>
              <a:buFontTx/>
              <a:defRPr sz="1600">
                <a:solidFill>
                  <a:srgbClr val="FFFFFF"/>
                </a:solidFill>
              </a:defRPr>
            </a:lvl2pPr>
            <a:lvl3pPr marL="365125" indent="-182562" algn="ctr">
              <a:buClrTx/>
              <a:buFontTx/>
              <a:defRPr sz="1600">
                <a:solidFill>
                  <a:srgbClr val="FFFFFF"/>
                </a:solidFill>
              </a:defRPr>
            </a:lvl3pPr>
            <a:lvl4pPr marL="573768" indent="-208643" algn="ctr">
              <a:buClrTx/>
              <a:buFontTx/>
              <a:defRPr sz="1600">
                <a:solidFill>
                  <a:srgbClr val="FFFFFF"/>
                </a:solidFill>
              </a:defRPr>
            </a:lvl4pPr>
            <a:lvl5pPr algn="ctr">
              <a:buClrTx/>
              <a:buFontTx/>
              <a:defRPr sz="1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1" name="Shape 661"/>
          <p:cNvSpPr/>
          <p:nvPr>
            <p:ph type="body" sz="quarter" idx="13"/>
          </p:nvPr>
        </p:nvSpPr>
        <p:spPr>
          <a:xfrm>
            <a:off x="576072" y="5561526"/>
            <a:ext cx="3584448" cy="685801"/>
          </a:xfrm>
          <a:prstGeom prst="rect">
            <a:avLst/>
          </a:prstGeom>
        </p:spPr>
        <p:txBody>
          <a:bodyPr lIns="45719" tIns="45719" rIns="45719" bIns="45719" anchor="ctr">
            <a:normAutofit fontScale="100000" lnSpcReduction="0"/>
          </a:bodyPr>
          <a:lstStyle/>
          <a:p>
            <a:pPr algn="ctr">
              <a:buClrTx/>
              <a:buSzTx/>
              <a:buFontTx/>
              <a:buNone/>
              <a:defRPr sz="1600">
                <a:solidFill>
                  <a:srgbClr val="FFFFFF"/>
                </a:solidFill>
              </a:defRPr>
            </a:pPr>
          </a:p>
        </p:txBody>
      </p:sp>
      <p:sp>
        <p:nvSpPr>
          <p:cNvPr id="662" name="Shape 662"/>
          <p:cNvSpPr/>
          <p:nvPr>
            <p:ph type="body" sz="quarter" idx="14"/>
          </p:nvPr>
        </p:nvSpPr>
        <p:spPr>
          <a:xfrm>
            <a:off x="4304012" y="5561526"/>
            <a:ext cx="3584449" cy="685801"/>
          </a:xfrm>
          <a:prstGeom prst="rect">
            <a:avLst/>
          </a:prstGeom>
        </p:spPr>
        <p:txBody>
          <a:bodyPr lIns="45719" tIns="45719" rIns="45719" bIns="45719" anchor="ctr">
            <a:normAutofit fontScale="100000" lnSpcReduction="0"/>
          </a:bodyPr>
          <a:lstStyle/>
          <a:p>
            <a:pPr algn="ctr">
              <a:buClrTx/>
              <a:buSzTx/>
              <a:buFontTx/>
              <a:buNone/>
              <a:defRPr sz="1600">
                <a:solidFill>
                  <a:srgbClr val="FFFFFF"/>
                </a:solidFill>
              </a:defRPr>
            </a:pPr>
          </a:p>
        </p:txBody>
      </p:sp>
      <p:sp>
        <p:nvSpPr>
          <p:cNvPr id="663" name="Shape 663"/>
          <p:cNvSpPr/>
          <p:nvPr>
            <p:ph type="pic" sz="quarter" idx="15"/>
          </p:nvPr>
        </p:nvSpPr>
        <p:spPr>
          <a:xfrm>
            <a:off x="576072" y="1756305"/>
            <a:ext cx="3584448" cy="3810001"/>
          </a:xfrm>
          <a:prstGeom prst="rect">
            <a:avLst/>
          </a:prstGeom>
        </p:spPr>
        <p:txBody>
          <a:bodyPr lIns="91439" tIns="45719" rIns="91439" bIns="45719"/>
          <a:lstStyle/>
          <a:p>
            <a:pPr/>
          </a:p>
        </p:txBody>
      </p:sp>
      <p:sp>
        <p:nvSpPr>
          <p:cNvPr id="664" name="Shape 664"/>
          <p:cNvSpPr/>
          <p:nvPr>
            <p:ph type="pic" sz="quarter" idx="16"/>
          </p:nvPr>
        </p:nvSpPr>
        <p:spPr>
          <a:xfrm>
            <a:off x="4304012" y="1756305"/>
            <a:ext cx="3584449" cy="3810001"/>
          </a:xfrm>
          <a:prstGeom prst="rect">
            <a:avLst/>
          </a:prstGeom>
        </p:spPr>
        <p:txBody>
          <a:bodyPr lIns="91439" tIns="45719" rIns="91439" bIns="45719"/>
          <a:lstStyle/>
          <a:p>
            <a:pPr/>
          </a:p>
        </p:txBody>
      </p:sp>
      <p:sp>
        <p:nvSpPr>
          <p:cNvPr id="665" name="Shape 665"/>
          <p:cNvSpPr/>
          <p:nvPr>
            <p:ph type="pic" sz="quarter" idx="17"/>
          </p:nvPr>
        </p:nvSpPr>
        <p:spPr>
          <a:xfrm>
            <a:off x="8043564" y="1756305"/>
            <a:ext cx="3584448" cy="3810001"/>
          </a:xfrm>
          <a:prstGeom prst="rect">
            <a:avLst/>
          </a:prstGeom>
        </p:spPr>
        <p:txBody>
          <a:bodyPr lIns="91439" tIns="45719" rIns="91439" bIns="45719"/>
          <a:lstStyle/>
          <a:p>
            <a:pPr/>
          </a:p>
        </p:txBody>
      </p:sp>
      <p:sp>
        <p:nvSpPr>
          <p:cNvPr id="666" name="Shape 666"/>
          <p:cNvSpPr/>
          <p:nvPr>
            <p:ph type="body" sz="quarter" idx="18"/>
          </p:nvPr>
        </p:nvSpPr>
        <p:spPr>
          <a:xfrm>
            <a:off x="571500" y="1081137"/>
            <a:ext cx="11046984" cy="369333"/>
          </a:xfrm>
          <a:prstGeom prst="rect">
            <a:avLst/>
          </a:prstGeom>
        </p:spPr>
        <p:txBody>
          <a:bodyPr>
            <a:normAutofit fontScale="100000" lnSpcReduction="0"/>
          </a:bodyPr>
          <a:lstStyle/>
          <a:p>
            <a:pPr defTabSz="859536">
              <a:spcBef>
                <a:spcPts val="1100"/>
              </a:spcBef>
              <a:defRPr sz="2256">
                <a:solidFill>
                  <a:schemeClr val="accent2"/>
                </a:solidFill>
              </a:defRPr>
            </a:pPr>
          </a:p>
        </p:txBody>
      </p:sp>
      <p:sp>
        <p:nvSpPr>
          <p:cNvPr id="667" name="Shape 667"/>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668" name="Shape 6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4-column photos">
    <p:spTree>
      <p:nvGrpSpPr>
        <p:cNvPr id="1" name=""/>
        <p:cNvGrpSpPr/>
        <p:nvPr/>
      </p:nvGrpSpPr>
      <p:grpSpPr>
        <a:xfrm>
          <a:off x="0" y="0"/>
          <a:ext cx="0" cy="0"/>
          <a:chOff x="0" y="0"/>
          <a:chExt cx="0" cy="0"/>
        </a:xfrm>
      </p:grpSpPr>
      <p:sp>
        <p:nvSpPr>
          <p:cNvPr id="675" name="Shape 675"/>
          <p:cNvSpPr/>
          <p:nvPr/>
        </p:nvSpPr>
        <p:spPr>
          <a:xfrm>
            <a:off x="6199770" y="5573836"/>
            <a:ext cx="2615184"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76" name="Shape 676"/>
          <p:cNvSpPr/>
          <p:nvPr/>
        </p:nvSpPr>
        <p:spPr>
          <a:xfrm>
            <a:off x="3387921" y="5573836"/>
            <a:ext cx="2615185"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77" name="Shape 677"/>
          <p:cNvSpPr/>
          <p:nvPr/>
        </p:nvSpPr>
        <p:spPr>
          <a:xfrm>
            <a:off x="576072" y="5573836"/>
            <a:ext cx="2615184"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678" name="Shape 678"/>
          <p:cNvSpPr/>
          <p:nvPr/>
        </p:nvSpPr>
        <p:spPr>
          <a:xfrm>
            <a:off x="9011619" y="5573836"/>
            <a:ext cx="2605843" cy="685801"/>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pic>
        <p:nvPicPr>
          <p:cNvPr id="679" name="image15.png"/>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80" name="Shape 680"/>
          <p:cNvSpPr/>
          <p:nvPr>
            <p:ph type="body" sz="quarter" idx="1"/>
          </p:nvPr>
        </p:nvSpPr>
        <p:spPr>
          <a:xfrm>
            <a:off x="571500" y="1081137"/>
            <a:ext cx="11046984" cy="369333"/>
          </a:xfrm>
          <a:prstGeom prst="rect">
            <a:avLst/>
          </a:prstGeom>
        </p:spPr>
        <p:txBody>
          <a:bodyPr>
            <a:normAutofit fontScale="100000" lnSpcReduction="0"/>
          </a:bodyPr>
          <a:lstStyle>
            <a:lvl1pPr>
              <a:defRPr sz="2400">
                <a:solidFill>
                  <a:schemeClr val="accent2"/>
                </a:solidFill>
              </a:defRPr>
            </a:lvl1pPr>
            <a:lvl2pPr marL="243417" indent="-243417">
              <a:defRPr sz="2400">
                <a:solidFill>
                  <a:schemeClr val="accent2"/>
                </a:solidFill>
              </a:defRPr>
            </a:lvl2pPr>
            <a:lvl3pPr marL="456406" indent="-273844">
              <a:defRPr sz="2400">
                <a:solidFill>
                  <a:schemeClr val="accent2"/>
                </a:solidFill>
              </a:defRPr>
            </a:lvl3pPr>
            <a:lvl4pPr marL="678090" indent="-312965">
              <a:defRPr sz="2400">
                <a:solidFill>
                  <a:schemeClr val="accent2"/>
                </a:solidFill>
              </a:defRPr>
            </a:lvl4pPr>
            <a:lvl5pPr>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81" name="Shape 681"/>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682" name="Shape 682"/>
          <p:cNvSpPr/>
          <p:nvPr>
            <p:ph type="body" sz="quarter" idx="13"/>
          </p:nvPr>
        </p:nvSpPr>
        <p:spPr>
          <a:xfrm>
            <a:off x="6199770" y="5573836"/>
            <a:ext cx="2615184" cy="685801"/>
          </a:xfrm>
          <a:prstGeom prst="rect">
            <a:avLst/>
          </a:prstGeom>
        </p:spPr>
        <p:txBody>
          <a:bodyPr lIns="45719" tIns="45719" rIns="45719" bIns="45719" anchor="ctr">
            <a:normAutofit fontScale="100000" lnSpcReduction="0"/>
          </a:bodyPr>
          <a:lstStyle/>
          <a:p>
            <a:pPr algn="ctr">
              <a:buClrTx/>
              <a:buSzTx/>
              <a:buFontTx/>
              <a:buNone/>
              <a:defRPr spc="-100" sz="1600">
                <a:solidFill>
                  <a:srgbClr val="FFFFFF"/>
                </a:solidFill>
              </a:defRPr>
            </a:pPr>
          </a:p>
        </p:txBody>
      </p:sp>
      <p:sp>
        <p:nvSpPr>
          <p:cNvPr id="683" name="Shape 683"/>
          <p:cNvSpPr/>
          <p:nvPr>
            <p:ph type="body" sz="quarter" idx="14"/>
          </p:nvPr>
        </p:nvSpPr>
        <p:spPr>
          <a:xfrm>
            <a:off x="576072" y="5573836"/>
            <a:ext cx="2615184" cy="685801"/>
          </a:xfrm>
          <a:prstGeom prst="rect">
            <a:avLst/>
          </a:prstGeom>
        </p:spPr>
        <p:txBody>
          <a:bodyPr lIns="45719" tIns="45719" rIns="45719" bIns="45719" anchor="ctr">
            <a:normAutofit fontScale="100000" lnSpcReduction="0"/>
          </a:bodyPr>
          <a:lstStyle/>
          <a:p>
            <a:pPr algn="ctr">
              <a:buClrTx/>
              <a:buSzTx/>
              <a:buFontTx/>
              <a:buNone/>
              <a:defRPr sz="1600">
                <a:solidFill>
                  <a:srgbClr val="FFFFFF"/>
                </a:solidFill>
              </a:defRPr>
            </a:pPr>
          </a:p>
        </p:txBody>
      </p:sp>
      <p:sp>
        <p:nvSpPr>
          <p:cNvPr id="684" name="Shape 684"/>
          <p:cNvSpPr/>
          <p:nvPr>
            <p:ph type="body" sz="quarter" idx="15"/>
          </p:nvPr>
        </p:nvSpPr>
        <p:spPr>
          <a:xfrm>
            <a:off x="3387921" y="5573836"/>
            <a:ext cx="2615185" cy="685801"/>
          </a:xfrm>
          <a:prstGeom prst="rect">
            <a:avLst/>
          </a:prstGeom>
        </p:spPr>
        <p:txBody>
          <a:bodyPr lIns="45719" tIns="45719" rIns="45719" bIns="45719" anchor="ctr">
            <a:normAutofit fontScale="100000" lnSpcReduction="0"/>
          </a:bodyPr>
          <a:lstStyle/>
          <a:p>
            <a:pPr algn="ctr">
              <a:buClrTx/>
              <a:buSzTx/>
              <a:buFontTx/>
              <a:buNone/>
              <a:defRPr sz="1600">
                <a:solidFill>
                  <a:srgbClr val="FFFFFF"/>
                </a:solidFill>
              </a:defRPr>
            </a:pPr>
          </a:p>
        </p:txBody>
      </p:sp>
      <p:sp>
        <p:nvSpPr>
          <p:cNvPr id="685" name="Shape 685"/>
          <p:cNvSpPr/>
          <p:nvPr>
            <p:ph type="body" sz="quarter" idx="16"/>
          </p:nvPr>
        </p:nvSpPr>
        <p:spPr>
          <a:xfrm>
            <a:off x="9011619" y="5573836"/>
            <a:ext cx="2587753" cy="685801"/>
          </a:xfrm>
          <a:prstGeom prst="rect">
            <a:avLst/>
          </a:prstGeom>
        </p:spPr>
        <p:txBody>
          <a:bodyPr lIns="45719" tIns="45719" rIns="45719" bIns="45719" anchor="ctr">
            <a:normAutofit fontScale="100000" lnSpcReduction="0"/>
          </a:bodyPr>
          <a:lstStyle/>
          <a:p>
            <a:pPr algn="ctr">
              <a:defRPr sz="1600">
                <a:solidFill>
                  <a:srgbClr val="FFFFFF"/>
                </a:solidFill>
              </a:defRPr>
            </a:pPr>
          </a:p>
        </p:txBody>
      </p:sp>
      <p:sp>
        <p:nvSpPr>
          <p:cNvPr id="686" name="Shape 686"/>
          <p:cNvSpPr/>
          <p:nvPr>
            <p:ph type="pic" sz="quarter" idx="17"/>
          </p:nvPr>
        </p:nvSpPr>
        <p:spPr>
          <a:xfrm>
            <a:off x="576072" y="1754144"/>
            <a:ext cx="2615184" cy="3822192"/>
          </a:xfrm>
          <a:prstGeom prst="rect">
            <a:avLst/>
          </a:prstGeom>
        </p:spPr>
        <p:txBody>
          <a:bodyPr lIns="91439" tIns="45719" rIns="91439" bIns="45719"/>
          <a:lstStyle/>
          <a:p>
            <a:pPr/>
          </a:p>
        </p:txBody>
      </p:sp>
      <p:sp>
        <p:nvSpPr>
          <p:cNvPr id="687" name="Shape 687"/>
          <p:cNvSpPr/>
          <p:nvPr>
            <p:ph type="pic" sz="quarter" idx="18"/>
          </p:nvPr>
        </p:nvSpPr>
        <p:spPr>
          <a:xfrm>
            <a:off x="3387921" y="1754144"/>
            <a:ext cx="2615185" cy="3822192"/>
          </a:xfrm>
          <a:prstGeom prst="rect">
            <a:avLst/>
          </a:prstGeom>
        </p:spPr>
        <p:txBody>
          <a:bodyPr lIns="91439" tIns="45719" rIns="91439" bIns="45719"/>
          <a:lstStyle/>
          <a:p>
            <a:pPr/>
          </a:p>
        </p:txBody>
      </p:sp>
      <p:sp>
        <p:nvSpPr>
          <p:cNvPr id="688" name="Shape 688"/>
          <p:cNvSpPr/>
          <p:nvPr>
            <p:ph type="pic" sz="quarter" idx="19"/>
          </p:nvPr>
        </p:nvSpPr>
        <p:spPr>
          <a:xfrm>
            <a:off x="6199770" y="1754144"/>
            <a:ext cx="2615184" cy="3822192"/>
          </a:xfrm>
          <a:prstGeom prst="rect">
            <a:avLst/>
          </a:prstGeom>
        </p:spPr>
        <p:txBody>
          <a:bodyPr lIns="91439" tIns="45719" rIns="91439" bIns="45719"/>
          <a:lstStyle/>
          <a:p>
            <a:pPr/>
          </a:p>
        </p:txBody>
      </p:sp>
      <p:sp>
        <p:nvSpPr>
          <p:cNvPr id="689" name="Shape 689"/>
          <p:cNvSpPr/>
          <p:nvPr>
            <p:ph type="pic" sz="quarter" idx="20"/>
          </p:nvPr>
        </p:nvSpPr>
        <p:spPr>
          <a:xfrm>
            <a:off x="9011619" y="1754144"/>
            <a:ext cx="2605833" cy="3822192"/>
          </a:xfrm>
          <a:prstGeom prst="rect">
            <a:avLst/>
          </a:prstGeom>
        </p:spPr>
        <p:txBody>
          <a:bodyPr lIns="91439" tIns="45719" rIns="91439" bIns="45719"/>
          <a:lstStyle/>
          <a:p>
            <a:pPr/>
          </a:p>
        </p:txBody>
      </p:sp>
      <p:sp>
        <p:nvSpPr>
          <p:cNvPr id="690" name="Shape 6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Chapter Divider Layout">
    <p:bg>
      <p:bgPr>
        <a:gradFill flip="none" rotWithShape="1">
          <a:gsLst>
            <a:gs pos="0">
              <a:srgbClr val="118ED9"/>
            </a:gs>
            <a:gs pos="50000">
              <a:srgbClr val="4CC0D9"/>
            </a:gs>
            <a:gs pos="100000">
              <a:srgbClr val="41DBA0"/>
            </a:gs>
          </a:gsLst>
          <a:lin ang="5400000" scaled="0"/>
        </a:gradFill>
      </p:bgPr>
    </p:bg>
    <p:spTree>
      <p:nvGrpSpPr>
        <p:cNvPr id="1" name=""/>
        <p:cNvGrpSpPr/>
        <p:nvPr/>
      </p:nvGrpSpPr>
      <p:grpSpPr>
        <a:xfrm>
          <a:off x="0" y="0"/>
          <a:ext cx="0" cy="0"/>
          <a:chOff x="0" y="0"/>
          <a:chExt cx="0" cy="0"/>
        </a:xfrm>
      </p:grpSpPr>
      <p:pic>
        <p:nvPicPr>
          <p:cNvPr id="697" name="image15.png"/>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98" name="Shape 698"/>
          <p:cNvSpPr/>
          <p:nvPr/>
        </p:nvSpPr>
        <p:spPr>
          <a:xfrm>
            <a:off x="0" y="-1"/>
            <a:ext cx="12188825" cy="6856216"/>
          </a:xfrm>
          <a:prstGeom prst="rect">
            <a:avLst/>
          </a:prstGeom>
          <a:gradFill>
            <a:gsLst>
              <a:gs pos="0">
                <a:srgbClr val="118ED9">
                  <a:alpha val="0"/>
                </a:srgbClr>
              </a:gs>
              <a:gs pos="50000">
                <a:srgbClr val="4CC0D9">
                  <a:alpha val="50000"/>
                </a:srgbClr>
              </a:gs>
              <a:gs pos="100000">
                <a:srgbClr val="2ED29F"/>
              </a:gs>
            </a:gsLst>
            <a:lin ang="5400000"/>
          </a:gradFill>
          <a:ln w="12700">
            <a:miter lim="400000"/>
          </a:ln>
        </p:spPr>
        <p:txBody>
          <a:bodyPr lIns="45719" rIns="45719"/>
          <a:lstStyle/>
          <a:p>
            <a:pPr algn="ctr">
              <a:defRPr>
                <a:solidFill>
                  <a:srgbClr val="FFFFFF"/>
                </a:solidFill>
              </a:defRPr>
            </a:pPr>
          </a:p>
        </p:txBody>
      </p:sp>
      <p:sp>
        <p:nvSpPr>
          <p:cNvPr id="699" name="Shape 699"/>
          <p:cNvSpPr/>
          <p:nvPr>
            <p:ph type="body" sz="quarter" idx="1"/>
          </p:nvPr>
        </p:nvSpPr>
        <p:spPr>
          <a:xfrm>
            <a:off x="571500" y="853411"/>
            <a:ext cx="2514600" cy="744637"/>
          </a:xfrm>
          <a:prstGeom prst="rect">
            <a:avLst/>
          </a:prstGeom>
        </p:spPr>
        <p:txBody>
          <a:bodyPr anchor="b">
            <a:normAutofit fontScale="100000" lnSpcReduction="0"/>
          </a:bodyPr>
          <a:lstStyle>
            <a:lvl1pPr algn="ctr">
              <a:buClrTx/>
              <a:buSzTx/>
              <a:buFontTx/>
              <a:buNone/>
              <a:defRPr b="1">
                <a:solidFill>
                  <a:srgbClr val="FFFFFF"/>
                </a:solidFill>
              </a:defRPr>
            </a:lvl1pPr>
            <a:lvl2pPr marL="182562" indent="-182562" algn="ctr">
              <a:buClrTx/>
              <a:buFontTx/>
              <a:defRPr b="1">
                <a:solidFill>
                  <a:srgbClr val="FFFFFF"/>
                </a:solidFill>
              </a:defRPr>
            </a:lvl2pPr>
            <a:lvl3pPr marL="385409" indent="-202847" algn="ctr">
              <a:buClrTx/>
              <a:buFontTx/>
              <a:defRPr b="1">
                <a:solidFill>
                  <a:srgbClr val="FFFFFF"/>
                </a:solidFill>
              </a:defRPr>
            </a:lvl3pPr>
            <a:lvl4pPr marL="593328" indent="-228203" algn="ctr">
              <a:buClrTx/>
              <a:buFontTx/>
              <a:defRPr b="1">
                <a:solidFill>
                  <a:srgbClr val="FFFFFF"/>
                </a:solidFill>
              </a:defRPr>
            </a:lvl4pPr>
            <a:lvl5pPr algn="ctr">
              <a:buClrTx/>
              <a:buFontTx/>
              <a:defRPr b="1">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00" name="Shape 700"/>
          <p:cNvSpPr/>
          <p:nvPr>
            <p:ph type="body" sz="quarter" idx="13"/>
          </p:nvPr>
        </p:nvSpPr>
        <p:spPr>
          <a:xfrm>
            <a:off x="3392594" y="4454418"/>
            <a:ext cx="2518743" cy="2221993"/>
          </a:xfrm>
          <a:prstGeom prst="rect">
            <a:avLst/>
          </a:prstGeom>
        </p:spPr>
        <p:txBody>
          <a:bodyPr>
            <a:normAutofit fontScale="100000" lnSpcReduction="0"/>
          </a:bodyPr>
          <a:lstStyle/>
          <a:p>
            <a:pPr>
              <a:spcBef>
                <a:spcPts val="600"/>
              </a:spcBef>
              <a:defRPr sz="1800">
                <a:solidFill>
                  <a:srgbClr val="FFFFFF"/>
                </a:solidFill>
              </a:defRPr>
            </a:pPr>
          </a:p>
        </p:txBody>
      </p:sp>
      <p:sp>
        <p:nvSpPr>
          <p:cNvPr id="701" name="Shape 701"/>
          <p:cNvSpPr/>
          <p:nvPr>
            <p:ph type="body" sz="quarter" idx="14"/>
          </p:nvPr>
        </p:nvSpPr>
        <p:spPr>
          <a:xfrm>
            <a:off x="6213509" y="4454071"/>
            <a:ext cx="2515844" cy="2221993"/>
          </a:xfrm>
          <a:prstGeom prst="rect">
            <a:avLst/>
          </a:prstGeom>
        </p:spPr>
        <p:txBody>
          <a:bodyPr>
            <a:normAutofit fontScale="100000" lnSpcReduction="0"/>
          </a:bodyPr>
          <a:lstStyle/>
          <a:p>
            <a:pPr>
              <a:spcBef>
                <a:spcPts val="600"/>
              </a:spcBef>
              <a:defRPr sz="1800">
                <a:solidFill>
                  <a:srgbClr val="FFFFFF"/>
                </a:solidFill>
              </a:defRPr>
            </a:pPr>
          </a:p>
        </p:txBody>
      </p:sp>
      <p:sp>
        <p:nvSpPr>
          <p:cNvPr id="702" name="Shape 702"/>
          <p:cNvSpPr/>
          <p:nvPr>
            <p:ph type="body" sz="quarter" idx="15"/>
          </p:nvPr>
        </p:nvSpPr>
        <p:spPr>
          <a:xfrm>
            <a:off x="9031524" y="4459913"/>
            <a:ext cx="2511698" cy="2221993"/>
          </a:xfrm>
          <a:prstGeom prst="rect">
            <a:avLst/>
          </a:prstGeom>
        </p:spPr>
        <p:txBody>
          <a:bodyPr>
            <a:normAutofit fontScale="100000" lnSpcReduction="0"/>
          </a:bodyPr>
          <a:lstStyle/>
          <a:p>
            <a:pPr>
              <a:spcBef>
                <a:spcPts val="600"/>
              </a:spcBef>
              <a:defRPr sz="1800">
                <a:solidFill>
                  <a:srgbClr val="FFFFFF"/>
                </a:solidFill>
              </a:defRPr>
            </a:pPr>
          </a:p>
        </p:txBody>
      </p:sp>
      <p:sp>
        <p:nvSpPr>
          <p:cNvPr id="703" name="Shape 703"/>
          <p:cNvSpPr/>
          <p:nvPr>
            <p:ph type="body" sz="quarter" idx="16"/>
          </p:nvPr>
        </p:nvSpPr>
        <p:spPr>
          <a:xfrm>
            <a:off x="3391508" y="853411"/>
            <a:ext cx="2514601" cy="744637"/>
          </a:xfrm>
          <a:prstGeom prst="rect">
            <a:avLst/>
          </a:prstGeom>
        </p:spPr>
        <p:txBody>
          <a:bodyPr anchor="b">
            <a:normAutofit fontScale="100000" lnSpcReduction="0"/>
          </a:bodyPr>
          <a:lstStyle/>
          <a:p>
            <a:pPr algn="ctr">
              <a:buClrTx/>
              <a:buSzTx/>
              <a:buFontTx/>
              <a:buNone/>
              <a:defRPr b="1">
                <a:solidFill>
                  <a:srgbClr val="FFFFFF"/>
                </a:solidFill>
              </a:defRPr>
            </a:pPr>
          </a:p>
        </p:txBody>
      </p:sp>
      <p:sp>
        <p:nvSpPr>
          <p:cNvPr id="704" name="Shape 704"/>
          <p:cNvSpPr/>
          <p:nvPr>
            <p:ph type="body" sz="quarter" idx="17"/>
          </p:nvPr>
        </p:nvSpPr>
        <p:spPr>
          <a:xfrm>
            <a:off x="6211518" y="853411"/>
            <a:ext cx="2514601" cy="744637"/>
          </a:xfrm>
          <a:prstGeom prst="rect">
            <a:avLst/>
          </a:prstGeom>
        </p:spPr>
        <p:txBody>
          <a:bodyPr anchor="b">
            <a:normAutofit fontScale="100000" lnSpcReduction="0"/>
          </a:bodyPr>
          <a:lstStyle/>
          <a:p>
            <a:pPr algn="ctr">
              <a:buClrTx/>
              <a:buSzTx/>
              <a:buFontTx/>
              <a:buNone/>
              <a:defRPr b="1">
                <a:solidFill>
                  <a:srgbClr val="FFFFFF"/>
                </a:solidFill>
              </a:defRPr>
            </a:pPr>
          </a:p>
        </p:txBody>
      </p:sp>
      <p:sp>
        <p:nvSpPr>
          <p:cNvPr id="705" name="Shape 705"/>
          <p:cNvSpPr/>
          <p:nvPr>
            <p:ph type="body" sz="quarter" idx="18"/>
          </p:nvPr>
        </p:nvSpPr>
        <p:spPr>
          <a:xfrm>
            <a:off x="9031526" y="853411"/>
            <a:ext cx="2514601" cy="744637"/>
          </a:xfrm>
          <a:prstGeom prst="rect">
            <a:avLst/>
          </a:prstGeom>
        </p:spPr>
        <p:txBody>
          <a:bodyPr anchor="b">
            <a:normAutofit fontScale="100000" lnSpcReduction="0"/>
          </a:bodyPr>
          <a:lstStyle/>
          <a:p>
            <a:pPr algn="ctr">
              <a:buClrTx/>
              <a:buSzTx/>
              <a:buFontTx/>
              <a:buNone/>
              <a:defRPr b="1">
                <a:solidFill>
                  <a:srgbClr val="FFFFFF"/>
                </a:solidFill>
              </a:defRPr>
            </a:pPr>
          </a:p>
        </p:txBody>
      </p:sp>
      <p:sp>
        <p:nvSpPr>
          <p:cNvPr id="706" name="Shape 706"/>
          <p:cNvSpPr/>
          <p:nvPr>
            <p:ph type="pic" sz="quarter" idx="19"/>
          </p:nvPr>
        </p:nvSpPr>
        <p:spPr>
          <a:xfrm>
            <a:off x="571500" y="1879680"/>
            <a:ext cx="2487168" cy="2481998"/>
          </a:xfrm>
          <a:prstGeom prst="rect">
            <a:avLst/>
          </a:prstGeom>
          <a:ln w="57150">
            <a:solidFill>
              <a:srgbClr val="FFFFFF"/>
            </a:solidFill>
            <a:round/>
          </a:ln>
        </p:spPr>
        <p:txBody>
          <a:bodyPr lIns="91439" tIns="45719" rIns="91439" bIns="45719"/>
          <a:lstStyle/>
          <a:p>
            <a:pPr/>
          </a:p>
        </p:txBody>
      </p:sp>
      <p:sp>
        <p:nvSpPr>
          <p:cNvPr id="707" name="Shape 707"/>
          <p:cNvSpPr/>
          <p:nvPr>
            <p:ph type="pic" sz="quarter" idx="20"/>
          </p:nvPr>
        </p:nvSpPr>
        <p:spPr>
          <a:xfrm>
            <a:off x="3391508" y="1879680"/>
            <a:ext cx="2487169" cy="2481998"/>
          </a:xfrm>
          <a:prstGeom prst="rect">
            <a:avLst/>
          </a:prstGeom>
          <a:ln w="57150">
            <a:solidFill>
              <a:srgbClr val="FFFFFF"/>
            </a:solidFill>
            <a:round/>
          </a:ln>
        </p:spPr>
        <p:txBody>
          <a:bodyPr lIns="91439" tIns="45719" rIns="91439" bIns="45719"/>
          <a:lstStyle/>
          <a:p>
            <a:pPr/>
          </a:p>
        </p:txBody>
      </p:sp>
      <p:sp>
        <p:nvSpPr>
          <p:cNvPr id="708" name="Shape 708"/>
          <p:cNvSpPr/>
          <p:nvPr>
            <p:ph type="pic" sz="quarter" idx="21"/>
          </p:nvPr>
        </p:nvSpPr>
        <p:spPr>
          <a:xfrm>
            <a:off x="6211518" y="1879680"/>
            <a:ext cx="2487169" cy="2481998"/>
          </a:xfrm>
          <a:prstGeom prst="rect">
            <a:avLst/>
          </a:prstGeom>
          <a:ln w="57150">
            <a:solidFill>
              <a:srgbClr val="FFFFFF"/>
            </a:solidFill>
            <a:round/>
          </a:ln>
        </p:spPr>
        <p:txBody>
          <a:bodyPr lIns="91439" tIns="45719" rIns="91439" bIns="45719"/>
          <a:lstStyle/>
          <a:p>
            <a:pPr/>
          </a:p>
        </p:txBody>
      </p:sp>
      <p:sp>
        <p:nvSpPr>
          <p:cNvPr id="709" name="Shape 709"/>
          <p:cNvSpPr/>
          <p:nvPr>
            <p:ph type="pic" sz="quarter" idx="22"/>
          </p:nvPr>
        </p:nvSpPr>
        <p:spPr>
          <a:xfrm>
            <a:off x="9031526" y="1879680"/>
            <a:ext cx="2487169" cy="2481998"/>
          </a:xfrm>
          <a:prstGeom prst="rect">
            <a:avLst/>
          </a:prstGeom>
          <a:ln w="57150">
            <a:solidFill>
              <a:srgbClr val="FFFFFF"/>
            </a:solidFill>
            <a:round/>
          </a:ln>
        </p:spPr>
        <p:txBody>
          <a:bodyPr lIns="91439" tIns="45719" rIns="91439" bIns="45719"/>
          <a:lstStyle/>
          <a:p>
            <a:pPr/>
          </a:p>
        </p:txBody>
      </p:sp>
      <p:sp>
        <p:nvSpPr>
          <p:cNvPr id="710" name="Shape 710"/>
          <p:cNvSpPr/>
          <p:nvPr>
            <p:ph type="body" sz="quarter" idx="23"/>
          </p:nvPr>
        </p:nvSpPr>
        <p:spPr>
          <a:xfrm>
            <a:off x="571498" y="4454071"/>
            <a:ext cx="2518924" cy="2221993"/>
          </a:xfrm>
          <a:prstGeom prst="rect">
            <a:avLst/>
          </a:prstGeom>
        </p:spPr>
        <p:txBody>
          <a:bodyPr>
            <a:normAutofit fontScale="100000" lnSpcReduction="0"/>
          </a:bodyPr>
          <a:lstStyle/>
          <a:p>
            <a:pPr>
              <a:spcBef>
                <a:spcPts val="600"/>
              </a:spcBef>
              <a:defRPr sz="1800">
                <a:solidFill>
                  <a:srgbClr val="FFFFFF"/>
                </a:solidFill>
              </a:defRPr>
            </a:pPr>
          </a:p>
        </p:txBody>
      </p:sp>
      <p:sp>
        <p:nvSpPr>
          <p:cNvPr id="711" name="Shape 7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Slide_A">
    <p:bg>
      <p:bgPr>
        <a:gradFill flip="none" rotWithShape="1">
          <a:gsLst>
            <a:gs pos="0">
              <a:srgbClr val="118ED9"/>
            </a:gs>
            <a:gs pos="79000">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30" name="image1.png"/>
          <p:cNvPicPr>
            <a:picLocks noChangeAspect="1"/>
          </p:cNvPicPr>
          <p:nvPr/>
        </p:nvPicPr>
        <p:blipFill>
          <a:blip r:embed="rId2">
            <a:extLst/>
          </a:blip>
          <a:stretch>
            <a:fillRect/>
          </a:stretch>
        </p:blipFill>
        <p:spPr>
          <a:xfrm>
            <a:off x="0" y="1714"/>
            <a:ext cx="12185905" cy="6854571"/>
          </a:xfrm>
          <a:prstGeom prst="rect">
            <a:avLst/>
          </a:prstGeom>
          <a:ln w="12700">
            <a:miter lim="400000"/>
          </a:ln>
        </p:spPr>
      </p:pic>
      <p:sp>
        <p:nvSpPr>
          <p:cNvPr id="31" name="Shape 31"/>
          <p:cNvSpPr/>
          <p:nvPr>
            <p:ph type="body" sz="quarter" idx="1"/>
          </p:nvPr>
        </p:nvSpPr>
        <p:spPr>
          <a:xfrm>
            <a:off x="562424" y="4481183"/>
            <a:ext cx="8552737" cy="611351"/>
          </a:xfrm>
          <a:prstGeom prst="rect">
            <a:avLst/>
          </a:prstGeom>
        </p:spPr>
        <p:txBody>
          <a:bodyPr>
            <a:normAutofit fontScale="100000" lnSpcReduction="0"/>
          </a:bodyPr>
          <a:lstStyle>
            <a:lvl1pPr>
              <a:spcBef>
                <a:spcPts val="300"/>
              </a:spcBef>
              <a:buClrTx/>
              <a:buSzTx/>
              <a:buFontTx/>
              <a:buNone/>
              <a:defRPr sz="1800">
                <a:solidFill>
                  <a:srgbClr val="FFFFFF"/>
                </a:solidFill>
              </a:defRPr>
            </a:lvl1pPr>
            <a:lvl2pPr marL="0" indent="0">
              <a:spcBef>
                <a:spcPts val="300"/>
              </a:spcBef>
              <a:buClrTx/>
              <a:buSzTx/>
              <a:buFontTx/>
              <a:buNone/>
              <a:defRPr sz="1800">
                <a:solidFill>
                  <a:srgbClr val="FFFFFF"/>
                </a:solidFill>
              </a:defRPr>
            </a:lvl2pPr>
            <a:lvl3pPr marL="387945" indent="-205383">
              <a:spcBef>
                <a:spcPts val="300"/>
              </a:spcBef>
              <a:buClrTx/>
              <a:buFontTx/>
              <a:defRPr sz="1800">
                <a:solidFill>
                  <a:srgbClr val="FFFFFF"/>
                </a:solidFill>
              </a:defRPr>
            </a:lvl3pPr>
            <a:lvl4pPr marL="599848" indent="-234723">
              <a:spcBef>
                <a:spcPts val="300"/>
              </a:spcBef>
              <a:buClrTx/>
              <a:buFontTx/>
              <a:defRPr sz="1800">
                <a:solidFill>
                  <a:srgbClr val="FFFFFF"/>
                </a:solidFill>
              </a:defRPr>
            </a:lvl4pPr>
            <a:lvl5pPr>
              <a:spcBef>
                <a:spcPts val="300"/>
              </a:spcBef>
              <a:buClrTx/>
              <a:buFontTx/>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hape 32"/>
          <p:cNvSpPr/>
          <p:nvPr>
            <p:ph type="body" sz="quarter" idx="13"/>
          </p:nvPr>
        </p:nvSpPr>
        <p:spPr>
          <a:xfrm>
            <a:off x="562423" y="5351040"/>
            <a:ext cx="8552738" cy="970825"/>
          </a:xfrm>
          <a:prstGeom prst="rect">
            <a:avLst/>
          </a:prstGeom>
        </p:spPr>
        <p:txBody>
          <a:bodyPr>
            <a:normAutofit fontScale="100000" lnSpcReduction="0"/>
          </a:bodyPr>
          <a:lstStyle/>
          <a:p>
            <a:pPr>
              <a:spcBef>
                <a:spcPts val="0"/>
              </a:spcBef>
              <a:buClrTx/>
              <a:buSzTx/>
              <a:buFontTx/>
              <a:buNone/>
              <a:defRPr sz="1400">
                <a:solidFill>
                  <a:srgbClr val="FFFFFF"/>
                </a:solidFill>
              </a:defRPr>
            </a:pPr>
          </a:p>
        </p:txBody>
      </p:sp>
      <p:sp>
        <p:nvSpPr>
          <p:cNvPr id="33" name="Shape 33"/>
          <p:cNvSpPr/>
          <p:nvPr>
            <p:ph type="title"/>
          </p:nvPr>
        </p:nvSpPr>
        <p:spPr>
          <a:xfrm>
            <a:off x="562424" y="823981"/>
            <a:ext cx="11065468" cy="1874130"/>
          </a:xfrm>
          <a:prstGeom prst="rect">
            <a:avLst/>
          </a:prstGeom>
        </p:spPr>
        <p:txBody>
          <a:bodyPr>
            <a:normAutofit fontScale="100000" lnSpcReduction="0"/>
          </a:bodyPr>
          <a:lstStyle>
            <a:lvl1pPr>
              <a:lnSpc>
                <a:spcPct val="90000"/>
              </a:lnSpc>
              <a:defRPr sz="5400">
                <a:solidFill>
                  <a:srgbClr val="FFFFFF"/>
                </a:solidFill>
                <a:latin typeface="Salesforce Sans Light"/>
                <a:ea typeface="Salesforce Sans Light"/>
                <a:cs typeface="Salesforce Sans Light"/>
                <a:sym typeface="Salesforce Sans Light"/>
              </a:defRPr>
            </a:lvl1pPr>
          </a:lstStyle>
          <a:p>
            <a:pPr/>
            <a:r>
              <a:t>Title Text</a:t>
            </a:r>
          </a:p>
        </p:txBody>
      </p:sp>
      <p:grpSp>
        <p:nvGrpSpPr>
          <p:cNvPr id="45" name="Group 45"/>
          <p:cNvGrpSpPr/>
          <p:nvPr/>
        </p:nvGrpSpPr>
        <p:grpSpPr>
          <a:xfrm>
            <a:off x="10542416" y="5764029"/>
            <a:ext cx="1085477" cy="761318"/>
            <a:chOff x="0" y="0"/>
            <a:chExt cx="1085475" cy="761317"/>
          </a:xfrm>
        </p:grpSpPr>
        <p:sp>
          <p:nvSpPr>
            <p:cNvPr id="34" name="Shape 34"/>
            <p:cNvSpPr/>
            <p:nvPr/>
          </p:nvSpPr>
          <p:spPr>
            <a:xfrm>
              <a:off x="0" y="-1"/>
              <a:ext cx="1085477" cy="761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35" name="Shape 35"/>
            <p:cNvSpPr/>
            <p:nvPr/>
          </p:nvSpPr>
          <p:spPr>
            <a:xfrm>
              <a:off x="156810" y="305896"/>
              <a:ext cx="75751" cy="102443"/>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6" name="Shape 36"/>
            <p:cNvSpPr/>
            <p:nvPr/>
          </p:nvSpPr>
          <p:spPr>
            <a:xfrm>
              <a:off x="482885" y="305896"/>
              <a:ext cx="75548" cy="102443"/>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7" name="Shape 37"/>
            <p:cNvSpPr/>
            <p:nvPr/>
          </p:nvSpPr>
          <p:spPr>
            <a:xfrm>
              <a:off x="636332" y="306466"/>
              <a:ext cx="90744" cy="101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8" name="Shape 38"/>
            <p:cNvSpPr/>
            <p:nvPr/>
          </p:nvSpPr>
          <p:spPr>
            <a:xfrm>
              <a:off x="804975" y="305896"/>
              <a:ext cx="76846" cy="102443"/>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9" name="Shape 39"/>
            <p:cNvSpPr/>
            <p:nvPr/>
          </p:nvSpPr>
          <p:spPr>
            <a:xfrm>
              <a:off x="887157" y="306466"/>
              <a:ext cx="87225" cy="10187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0" name="Shape 40"/>
            <p:cNvSpPr/>
            <p:nvPr/>
          </p:nvSpPr>
          <p:spPr>
            <a:xfrm>
              <a:off x="383226" y="306466"/>
              <a:ext cx="87506" cy="10187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1" name="Shape 41"/>
            <p:cNvSpPr/>
            <p:nvPr/>
          </p:nvSpPr>
          <p:spPr>
            <a:xfrm>
              <a:off x="243403" y="305896"/>
              <a:ext cx="81612" cy="102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2" name="Shape 42"/>
            <p:cNvSpPr/>
            <p:nvPr/>
          </p:nvSpPr>
          <p:spPr>
            <a:xfrm>
              <a:off x="744195" y="307323"/>
              <a:ext cx="57776" cy="98732"/>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3" name="Shape 43"/>
            <p:cNvSpPr/>
            <p:nvPr/>
          </p:nvSpPr>
          <p:spPr>
            <a:xfrm>
              <a:off x="538256" y="265661"/>
              <a:ext cx="109905" cy="185479"/>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4" name="Shape 44"/>
            <p:cNvSpPr/>
            <p:nvPr/>
          </p:nvSpPr>
          <p:spPr>
            <a:xfrm>
              <a:off x="345558" y="267660"/>
              <a:ext cx="19975" cy="138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46" name="Shape 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hird split">
    <p:spTree>
      <p:nvGrpSpPr>
        <p:cNvPr id="1" name=""/>
        <p:cNvGrpSpPr/>
        <p:nvPr/>
      </p:nvGrpSpPr>
      <p:grpSpPr>
        <a:xfrm>
          <a:off x="0" y="0"/>
          <a:ext cx="0" cy="0"/>
          <a:chOff x="0" y="0"/>
          <a:chExt cx="0" cy="0"/>
        </a:xfrm>
      </p:grpSpPr>
      <p:grpSp>
        <p:nvGrpSpPr>
          <p:cNvPr id="729" name="Group 729"/>
          <p:cNvGrpSpPr/>
          <p:nvPr/>
        </p:nvGrpSpPr>
        <p:grpSpPr>
          <a:xfrm>
            <a:off x="11007220" y="6090027"/>
            <a:ext cx="620826" cy="435427"/>
            <a:chOff x="0" y="0"/>
            <a:chExt cx="620824" cy="435425"/>
          </a:xfrm>
        </p:grpSpPr>
        <p:sp>
          <p:nvSpPr>
            <p:cNvPr id="718" name="Shape 718"/>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719" name="Shape 719"/>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0" name="Shape 720"/>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1" name="Shape 721"/>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2" name="Shape 722"/>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3" name="Shape 723"/>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4" name="Shape 724"/>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5" name="Shape 725"/>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6" name="Shape 726"/>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7" name="Shape 727"/>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8" name="Shape 728"/>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30" name="Shape 730"/>
          <p:cNvSpPr/>
          <p:nvPr>
            <p:ph type="body" sz="quarter" idx="1"/>
          </p:nvPr>
        </p:nvSpPr>
        <p:spPr>
          <a:xfrm>
            <a:off x="8309923" y="1763713"/>
            <a:ext cx="3299491" cy="4224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31" name="Shape 731"/>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732" name="Shape 732"/>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733" name="Shape 733"/>
          <p:cNvSpPr/>
          <p:nvPr/>
        </p:nvSpPr>
        <p:spPr>
          <a:xfrm flipV="1">
            <a:off x="8035445" y="1627908"/>
            <a:ext cx="1" cy="4652819"/>
          </a:xfrm>
          <a:prstGeom prst="line">
            <a:avLst/>
          </a:prstGeom>
          <a:ln>
            <a:solidFill>
              <a:schemeClr val="accent2"/>
            </a:solidFill>
          </a:ln>
        </p:spPr>
        <p:txBody>
          <a:bodyPr lIns="45719" rIns="45719"/>
          <a:lstStyle/>
          <a:p>
            <a:pPr/>
          </a:p>
        </p:txBody>
      </p:sp>
      <p:sp>
        <p:nvSpPr>
          <p:cNvPr id="734" name="Shape 7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hird split 2">
    <p:spTree>
      <p:nvGrpSpPr>
        <p:cNvPr id="1" name=""/>
        <p:cNvGrpSpPr/>
        <p:nvPr/>
      </p:nvGrpSpPr>
      <p:grpSpPr>
        <a:xfrm>
          <a:off x="0" y="0"/>
          <a:ext cx="0" cy="0"/>
          <a:chOff x="0" y="0"/>
          <a:chExt cx="0" cy="0"/>
        </a:xfrm>
      </p:grpSpPr>
      <p:grpSp>
        <p:nvGrpSpPr>
          <p:cNvPr id="752" name="Group 752"/>
          <p:cNvGrpSpPr/>
          <p:nvPr/>
        </p:nvGrpSpPr>
        <p:grpSpPr>
          <a:xfrm>
            <a:off x="11007220" y="6090027"/>
            <a:ext cx="620826" cy="435427"/>
            <a:chOff x="0" y="0"/>
            <a:chExt cx="620824" cy="435425"/>
          </a:xfrm>
        </p:grpSpPr>
        <p:sp>
          <p:nvSpPr>
            <p:cNvPr id="741" name="Shape 741"/>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742" name="Shape 742"/>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3" name="Shape 743"/>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4" name="Shape 744"/>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5" name="Shape 745"/>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6" name="Shape 746"/>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7" name="Shape 747"/>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8" name="Shape 748"/>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9" name="Shape 749"/>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50" name="Shape 750"/>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51" name="Shape 751"/>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53" name="Shape 753"/>
          <p:cNvSpPr/>
          <p:nvPr>
            <p:ph type="body" sz="quarter" idx="1"/>
          </p:nvPr>
        </p:nvSpPr>
        <p:spPr>
          <a:xfrm>
            <a:off x="571500" y="1763713"/>
            <a:ext cx="3299491" cy="4224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54" name="Shape 754"/>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755" name="Shape 755"/>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756" name="Shape 756"/>
          <p:cNvSpPr/>
          <p:nvPr/>
        </p:nvSpPr>
        <p:spPr>
          <a:xfrm flipV="1">
            <a:off x="4093571" y="1627908"/>
            <a:ext cx="1" cy="4652819"/>
          </a:xfrm>
          <a:prstGeom prst="line">
            <a:avLst/>
          </a:prstGeom>
          <a:ln>
            <a:solidFill>
              <a:schemeClr val="accent2"/>
            </a:solidFill>
          </a:ln>
        </p:spPr>
        <p:txBody>
          <a:bodyPr lIns="45719" rIns="45719"/>
          <a:lstStyle/>
          <a:p>
            <a:pPr/>
          </a:p>
        </p:txBody>
      </p:sp>
      <p:sp>
        <p:nvSpPr>
          <p:cNvPr id="757" name="Shape 7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hird Split Sign">
    <p:spTree>
      <p:nvGrpSpPr>
        <p:cNvPr id="1" name=""/>
        <p:cNvGrpSpPr/>
        <p:nvPr/>
      </p:nvGrpSpPr>
      <p:grpSpPr>
        <a:xfrm>
          <a:off x="0" y="0"/>
          <a:ext cx="0" cy="0"/>
          <a:chOff x="0" y="0"/>
          <a:chExt cx="0" cy="0"/>
        </a:xfrm>
      </p:grpSpPr>
      <p:grpSp>
        <p:nvGrpSpPr>
          <p:cNvPr id="775" name="Group 775"/>
          <p:cNvGrpSpPr/>
          <p:nvPr/>
        </p:nvGrpSpPr>
        <p:grpSpPr>
          <a:xfrm>
            <a:off x="11007220" y="6090027"/>
            <a:ext cx="620826" cy="435427"/>
            <a:chOff x="0" y="0"/>
            <a:chExt cx="620824" cy="435425"/>
          </a:xfrm>
        </p:grpSpPr>
        <p:sp>
          <p:nvSpPr>
            <p:cNvPr id="764" name="Shape 764"/>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765" name="Shape 765"/>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66" name="Shape 766"/>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67" name="Shape 767"/>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68" name="Shape 768"/>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69" name="Shape 769"/>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70" name="Shape 770"/>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71" name="Shape 771"/>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72" name="Shape 772"/>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73" name="Shape 773"/>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74" name="Shape 774"/>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76" name="Shape 776"/>
          <p:cNvSpPr/>
          <p:nvPr>
            <p:ph type="body" sz="quarter" idx="1"/>
          </p:nvPr>
        </p:nvSpPr>
        <p:spPr>
          <a:xfrm>
            <a:off x="8461599" y="2214516"/>
            <a:ext cx="3147815" cy="3773535"/>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77" name="Shape 777"/>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778" name="Shape 778"/>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grpSp>
        <p:nvGrpSpPr>
          <p:cNvPr id="788" name="Group 788"/>
          <p:cNvGrpSpPr/>
          <p:nvPr/>
        </p:nvGrpSpPr>
        <p:grpSpPr>
          <a:xfrm>
            <a:off x="6869934" y="1495876"/>
            <a:ext cx="1874325" cy="4492037"/>
            <a:chOff x="0" y="0"/>
            <a:chExt cx="1874323" cy="4492036"/>
          </a:xfrm>
        </p:grpSpPr>
        <p:sp>
          <p:nvSpPr>
            <p:cNvPr id="779" name="Shape 779"/>
            <p:cNvSpPr/>
            <p:nvPr/>
          </p:nvSpPr>
          <p:spPr>
            <a:xfrm>
              <a:off x="935055" y="250863"/>
              <a:ext cx="939269" cy="303237"/>
            </a:xfrm>
            <a:custGeom>
              <a:avLst/>
              <a:gdLst/>
              <a:ahLst/>
              <a:cxnLst>
                <a:cxn ang="0">
                  <a:pos x="wd2" y="hd2"/>
                </a:cxn>
                <a:cxn ang="5400000">
                  <a:pos x="wd2" y="hd2"/>
                </a:cxn>
                <a:cxn ang="10800000">
                  <a:pos x="wd2" y="hd2"/>
                </a:cxn>
                <a:cxn ang="16200000">
                  <a:pos x="wd2" y="hd2"/>
                </a:cxn>
              </a:cxnLst>
              <a:rect l="0" t="0" r="r" b="b"/>
              <a:pathLst>
                <a:path w="21285" h="21600" fill="norm" stroke="1"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0" name="Shape 780"/>
            <p:cNvSpPr/>
            <p:nvPr/>
          </p:nvSpPr>
          <p:spPr>
            <a:xfrm>
              <a:off x="1093113" y="367492"/>
              <a:ext cx="515951"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1" name="Shape 781"/>
            <p:cNvSpPr/>
            <p:nvPr/>
          </p:nvSpPr>
          <p:spPr>
            <a:xfrm>
              <a:off x="1652785" y="367492"/>
              <a:ext cx="137006"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2" name="Shape 782"/>
            <p:cNvSpPr/>
            <p:nvPr/>
          </p:nvSpPr>
          <p:spPr>
            <a:xfrm>
              <a:off x="-1" y="718641"/>
              <a:ext cx="942141" cy="297404"/>
            </a:xfrm>
            <a:custGeom>
              <a:avLst/>
              <a:gdLst/>
              <a:ahLst/>
              <a:cxnLst>
                <a:cxn ang="0">
                  <a:pos x="wd2" y="hd2"/>
                </a:cxn>
                <a:cxn ang="5400000">
                  <a:pos x="wd2" y="hd2"/>
                </a:cxn>
                <a:cxn ang="10800000">
                  <a:pos x="wd2" y="hd2"/>
                </a:cxn>
                <a:cxn ang="16200000">
                  <a:pos x="wd2" y="hd2"/>
                </a:cxn>
              </a:cxnLst>
              <a:rect l="0" t="0" r="r" b="b"/>
              <a:pathLst>
                <a:path w="21285" h="21600" fill="norm" stroke="1"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3" name="Shape 783"/>
            <p:cNvSpPr/>
            <p:nvPr/>
          </p:nvSpPr>
          <p:spPr>
            <a:xfrm>
              <a:off x="265262" y="835270"/>
              <a:ext cx="515951"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4" name="Shape 784"/>
            <p:cNvSpPr/>
            <p:nvPr/>
          </p:nvSpPr>
          <p:spPr>
            <a:xfrm>
              <a:off x="84534" y="835270"/>
              <a:ext cx="139920"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5" name="Shape 785"/>
            <p:cNvSpPr/>
            <p:nvPr/>
          </p:nvSpPr>
          <p:spPr>
            <a:xfrm>
              <a:off x="591738" y="4247116"/>
              <a:ext cx="690849"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6" name="Shape 786"/>
            <p:cNvSpPr/>
            <p:nvPr/>
          </p:nvSpPr>
          <p:spPr>
            <a:xfrm>
              <a:off x="620888" y="4255864"/>
              <a:ext cx="632551"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87" name="Shape 787"/>
            <p:cNvSpPr/>
            <p:nvPr/>
          </p:nvSpPr>
          <p:spPr>
            <a:xfrm>
              <a:off x="835687" y="0"/>
              <a:ext cx="210787" cy="4381832"/>
            </a:xfrm>
            <a:custGeom>
              <a:avLst/>
              <a:gdLst/>
              <a:ahLst/>
              <a:cxnLst>
                <a:cxn ang="0">
                  <a:pos x="wd2" y="hd2"/>
                </a:cxn>
                <a:cxn ang="5400000">
                  <a:pos x="wd2" y="hd2"/>
                </a:cxn>
                <a:cxn ang="10800000">
                  <a:pos x="wd2" y="hd2"/>
                </a:cxn>
                <a:cxn ang="16200000">
                  <a:pos x="wd2" y="hd2"/>
                </a:cxn>
              </a:cxnLst>
              <a:rect l="0" t="0" r="r" b="b"/>
              <a:pathLst>
                <a:path w="20790" h="21569" fill="norm" stroke="1" extrusionOk="0">
                  <a:moveTo>
                    <a:pt x="20790" y="21021"/>
                  </a:moveTo>
                  <a:cubicBezTo>
                    <a:pt x="20083" y="21362"/>
                    <a:pt x="15341" y="21533"/>
                    <a:pt x="10440" y="21565"/>
                  </a:cubicBezTo>
                  <a:cubicBezTo>
                    <a:pt x="5188" y="21600"/>
                    <a:pt x="-810" y="21370"/>
                    <a:pt x="90" y="21021"/>
                  </a:cubicBezTo>
                  <a:lnTo>
                    <a:pt x="90" y="1306"/>
                  </a:lnTo>
                  <a:cubicBezTo>
                    <a:pt x="90" y="944"/>
                    <a:pt x="1297" y="617"/>
                    <a:pt x="3195" y="381"/>
                  </a:cubicBezTo>
                  <a:cubicBezTo>
                    <a:pt x="5092" y="145"/>
                    <a:pt x="7680" y="0"/>
                    <a:pt x="10440" y="0"/>
                  </a:cubicBezTo>
                  <a:cubicBezTo>
                    <a:pt x="13200" y="0"/>
                    <a:pt x="15787" y="145"/>
                    <a:pt x="17685" y="381"/>
                  </a:cubicBezTo>
                  <a:cubicBezTo>
                    <a:pt x="19582" y="617"/>
                    <a:pt x="20790" y="944"/>
                    <a:pt x="20790" y="1306"/>
                  </a:cubicBezTo>
                  <a:lnTo>
                    <a:pt x="20790" y="21021"/>
                  </a:lnTo>
                  <a:close/>
                </a:path>
              </a:pathLst>
            </a:custGeom>
            <a:solidFill>
              <a:srgbClr val="BA803C"/>
            </a:solidFill>
            <a:ln w="12700" cap="flat">
              <a:noFill/>
              <a:miter lim="400000"/>
            </a:ln>
            <a:effectLst/>
          </p:spPr>
          <p:txBody>
            <a:bodyPr wrap="square" lIns="45719" tIns="45719" rIns="45719" bIns="45719" numCol="1" anchor="t">
              <a:noAutofit/>
            </a:bodyPr>
            <a:lstStyle/>
            <a:p>
              <a:pPr defTabSz="457109">
                <a:defRPr sz="900">
                  <a:solidFill>
                    <a:srgbClr val="F0B334"/>
                  </a:solidFill>
                  <a:latin typeface="Calibri"/>
                  <a:ea typeface="Calibri"/>
                  <a:cs typeface="Calibri"/>
                  <a:sym typeface="Calibri"/>
                </a:defRPr>
              </a:pPr>
            </a:p>
          </p:txBody>
        </p:sp>
      </p:grpSp>
      <p:grpSp>
        <p:nvGrpSpPr>
          <p:cNvPr id="826" name="Group 826"/>
          <p:cNvGrpSpPr/>
          <p:nvPr/>
        </p:nvGrpSpPr>
        <p:grpSpPr>
          <a:xfrm>
            <a:off x="7721751" y="5337759"/>
            <a:ext cx="696147" cy="790452"/>
            <a:chOff x="0" y="0"/>
            <a:chExt cx="696145" cy="790450"/>
          </a:xfrm>
        </p:grpSpPr>
        <p:sp>
          <p:nvSpPr>
            <p:cNvPr id="789" name="Shape 789"/>
            <p:cNvSpPr/>
            <p:nvPr/>
          </p:nvSpPr>
          <p:spPr>
            <a:xfrm>
              <a:off x="568173" y="159359"/>
              <a:ext cx="81471" cy="204461"/>
            </a:xfrm>
            <a:custGeom>
              <a:avLst/>
              <a:gdLst/>
              <a:ahLst/>
              <a:cxnLst>
                <a:cxn ang="0">
                  <a:pos x="wd2" y="hd2"/>
                </a:cxn>
                <a:cxn ang="5400000">
                  <a:pos x="wd2" y="hd2"/>
                </a:cxn>
                <a:cxn ang="10800000">
                  <a:pos x="wd2" y="hd2"/>
                </a:cxn>
                <a:cxn ang="16200000">
                  <a:pos x="wd2" y="hd2"/>
                </a:cxn>
              </a:cxnLst>
              <a:rect l="0" t="0" r="r" b="b"/>
              <a:pathLst>
                <a:path w="20915" h="19871" fill="norm" stroke="1" extrusionOk="0">
                  <a:moveTo>
                    <a:pt x="0" y="139"/>
                  </a:moveTo>
                  <a:cubicBezTo>
                    <a:pt x="0" y="139"/>
                    <a:pt x="11917" y="-887"/>
                    <a:pt x="13556" y="2647"/>
                  </a:cubicBezTo>
                  <a:cubicBezTo>
                    <a:pt x="15194" y="6180"/>
                    <a:pt x="21600" y="12164"/>
                    <a:pt x="20855" y="17122"/>
                  </a:cubicBezTo>
                  <a:cubicBezTo>
                    <a:pt x="20855" y="17122"/>
                    <a:pt x="18621" y="20713"/>
                    <a:pt x="10428" y="19687"/>
                  </a:cubicBezTo>
                  <a:cubicBezTo>
                    <a:pt x="2234" y="18661"/>
                    <a:pt x="0" y="139"/>
                    <a:pt x="0" y="139"/>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0" name="Shape 790"/>
            <p:cNvSpPr/>
            <p:nvPr/>
          </p:nvSpPr>
          <p:spPr>
            <a:xfrm>
              <a:off x="612623" y="433518"/>
              <a:ext cx="82532" cy="250730"/>
            </a:xfrm>
            <a:custGeom>
              <a:avLst/>
              <a:gdLst/>
              <a:ahLst/>
              <a:cxnLst>
                <a:cxn ang="0">
                  <a:pos x="wd2" y="hd2"/>
                </a:cxn>
                <a:cxn ang="5400000">
                  <a:pos x="wd2" y="hd2"/>
                </a:cxn>
                <a:cxn ang="10800000">
                  <a:pos x="wd2" y="hd2"/>
                </a:cxn>
                <a:cxn ang="16200000">
                  <a:pos x="wd2" y="hd2"/>
                </a:cxn>
              </a:cxnLst>
              <a:rect l="0" t="0" r="r" b="b"/>
              <a:pathLst>
                <a:path w="20795" h="20186" fill="norm" stroke="1" extrusionOk="0">
                  <a:moveTo>
                    <a:pt x="0" y="100"/>
                  </a:moveTo>
                  <a:cubicBezTo>
                    <a:pt x="0" y="100"/>
                    <a:pt x="11836" y="-697"/>
                    <a:pt x="13463" y="2208"/>
                  </a:cubicBezTo>
                  <a:cubicBezTo>
                    <a:pt x="15090" y="5113"/>
                    <a:pt x="21600" y="13172"/>
                    <a:pt x="20712" y="17248"/>
                  </a:cubicBezTo>
                  <a:cubicBezTo>
                    <a:pt x="20712" y="17248"/>
                    <a:pt x="17310" y="20903"/>
                    <a:pt x="9173" y="20060"/>
                  </a:cubicBezTo>
                  <a:cubicBezTo>
                    <a:pt x="1036" y="19169"/>
                    <a:pt x="0" y="100"/>
                    <a:pt x="0" y="100"/>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1" name="Shape 791"/>
            <p:cNvSpPr/>
            <p:nvPr/>
          </p:nvSpPr>
          <p:spPr>
            <a:xfrm>
              <a:off x="649136" y="602666"/>
              <a:ext cx="47010" cy="82656"/>
            </a:xfrm>
            <a:custGeom>
              <a:avLst/>
              <a:gdLst/>
              <a:ahLst/>
              <a:cxnLst>
                <a:cxn ang="0">
                  <a:pos x="wd2" y="hd2"/>
                </a:cxn>
                <a:cxn ang="5400000">
                  <a:pos x="wd2" y="hd2"/>
                </a:cxn>
                <a:cxn ang="10800000">
                  <a:pos x="wd2" y="hd2"/>
                </a:cxn>
                <a:cxn ang="16200000">
                  <a:pos x="wd2" y="hd2"/>
                </a:cxn>
              </a:cxnLst>
              <a:rect l="0" t="0" r="r" b="b"/>
              <a:pathLst>
                <a:path w="16401" h="17572" fill="norm" stroke="1" extrusionOk="0">
                  <a:moveTo>
                    <a:pt x="15223" y="0"/>
                  </a:moveTo>
                  <a:cubicBezTo>
                    <a:pt x="15223" y="0"/>
                    <a:pt x="18309" y="16200"/>
                    <a:pt x="0" y="17205"/>
                  </a:cubicBezTo>
                  <a:cubicBezTo>
                    <a:pt x="0" y="17205"/>
                    <a:pt x="21600" y="21600"/>
                    <a:pt x="15223"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792" name="Shape 792"/>
            <p:cNvSpPr/>
            <p:nvPr/>
          </p:nvSpPr>
          <p:spPr>
            <a:xfrm>
              <a:off x="68320" y="51803"/>
              <a:ext cx="581843" cy="727442"/>
            </a:xfrm>
            <a:custGeom>
              <a:avLst/>
              <a:gdLst/>
              <a:ahLst/>
              <a:cxnLst>
                <a:cxn ang="0">
                  <a:pos x="wd2" y="hd2"/>
                </a:cxn>
                <a:cxn ang="5400000">
                  <a:pos x="wd2" y="hd2"/>
                </a:cxn>
                <a:cxn ang="10800000">
                  <a:pos x="wd2" y="hd2"/>
                </a:cxn>
                <a:cxn ang="16200000">
                  <a:pos x="wd2" y="hd2"/>
                </a:cxn>
              </a:cxnLst>
              <a:rect l="0" t="0" r="r" b="b"/>
              <a:pathLst>
                <a:path w="20299" h="20707" fill="norm" stroke="1" extrusionOk="0">
                  <a:moveTo>
                    <a:pt x="3627" y="597"/>
                  </a:moveTo>
                  <a:cubicBezTo>
                    <a:pt x="2771" y="0"/>
                    <a:pt x="2771" y="0"/>
                    <a:pt x="2771" y="0"/>
                  </a:cubicBezTo>
                  <a:cubicBezTo>
                    <a:pt x="2771" y="0"/>
                    <a:pt x="81" y="664"/>
                    <a:pt x="163" y="1676"/>
                  </a:cubicBezTo>
                  <a:cubicBezTo>
                    <a:pt x="0" y="4960"/>
                    <a:pt x="0" y="4960"/>
                    <a:pt x="0" y="4960"/>
                  </a:cubicBezTo>
                  <a:cubicBezTo>
                    <a:pt x="591" y="12774"/>
                    <a:pt x="591" y="12774"/>
                    <a:pt x="591" y="12774"/>
                  </a:cubicBezTo>
                  <a:cubicBezTo>
                    <a:pt x="591" y="12774"/>
                    <a:pt x="-1060" y="19095"/>
                    <a:pt x="3627" y="19941"/>
                  </a:cubicBezTo>
                  <a:cubicBezTo>
                    <a:pt x="5848" y="20571"/>
                    <a:pt x="5848" y="20571"/>
                    <a:pt x="5848" y="20571"/>
                  </a:cubicBezTo>
                  <a:cubicBezTo>
                    <a:pt x="5848" y="20571"/>
                    <a:pt x="12960" y="21600"/>
                    <a:pt x="20295" y="17983"/>
                  </a:cubicBezTo>
                  <a:cubicBezTo>
                    <a:pt x="20295" y="17983"/>
                    <a:pt x="20540" y="4114"/>
                    <a:pt x="16892" y="2837"/>
                  </a:cubicBezTo>
                  <a:lnTo>
                    <a:pt x="3627" y="597"/>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793" name="Shape 793"/>
            <p:cNvSpPr/>
            <p:nvPr/>
          </p:nvSpPr>
          <p:spPr>
            <a:xfrm>
              <a:off x="141519" y="0"/>
              <a:ext cx="428282" cy="335388"/>
            </a:xfrm>
            <a:custGeom>
              <a:avLst/>
              <a:gdLst/>
              <a:ahLst/>
              <a:cxnLst>
                <a:cxn ang="0">
                  <a:pos x="wd2" y="hd2"/>
                </a:cxn>
                <a:cxn ang="5400000">
                  <a:pos x="wd2" y="hd2"/>
                </a:cxn>
                <a:cxn ang="10800000">
                  <a:pos x="wd2" y="hd2"/>
                </a:cxn>
                <a:cxn ang="16200000">
                  <a:pos x="wd2" y="hd2"/>
                </a:cxn>
              </a:cxnLst>
              <a:rect l="0" t="0" r="r" b="b"/>
              <a:pathLst>
                <a:path w="20375" h="18037" fill="norm" stroke="1" extrusionOk="0">
                  <a:moveTo>
                    <a:pt x="73" y="3660"/>
                  </a:moveTo>
                  <a:cubicBezTo>
                    <a:pt x="73" y="3660"/>
                    <a:pt x="73" y="494"/>
                    <a:pt x="4799" y="995"/>
                  </a:cubicBezTo>
                  <a:cubicBezTo>
                    <a:pt x="4799" y="995"/>
                    <a:pt x="9858" y="1622"/>
                    <a:pt x="12444" y="368"/>
                  </a:cubicBezTo>
                  <a:cubicBezTo>
                    <a:pt x="12444" y="368"/>
                    <a:pt x="18309" y="-2422"/>
                    <a:pt x="19894" y="7359"/>
                  </a:cubicBezTo>
                  <a:cubicBezTo>
                    <a:pt x="19894" y="7359"/>
                    <a:pt x="20978" y="13754"/>
                    <a:pt x="19894" y="15353"/>
                  </a:cubicBezTo>
                  <a:cubicBezTo>
                    <a:pt x="17586" y="18676"/>
                    <a:pt x="6244" y="19178"/>
                    <a:pt x="4910" y="15353"/>
                  </a:cubicBezTo>
                  <a:cubicBezTo>
                    <a:pt x="3881" y="12344"/>
                    <a:pt x="-622" y="5290"/>
                    <a:pt x="73" y="3660"/>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4" name="Shape 794"/>
            <p:cNvSpPr/>
            <p:nvPr/>
          </p:nvSpPr>
          <p:spPr>
            <a:xfrm>
              <a:off x="106210" y="648703"/>
              <a:ext cx="542927" cy="131625"/>
            </a:xfrm>
            <a:custGeom>
              <a:avLst/>
              <a:gdLst/>
              <a:ahLst/>
              <a:cxnLst>
                <a:cxn ang="0">
                  <a:pos x="wd2" y="hd2"/>
                </a:cxn>
                <a:cxn ang="5400000">
                  <a:pos x="wd2" y="hd2"/>
                </a:cxn>
                <a:cxn ang="10800000">
                  <a:pos x="wd2" y="hd2"/>
                </a:cxn>
                <a:cxn ang="16200000">
                  <a:pos x="wd2" y="hd2"/>
                </a:cxn>
              </a:cxnLst>
              <a:rect l="0" t="0" r="r" b="b"/>
              <a:pathLst>
                <a:path w="21600" h="18852" fill="norm" stroke="1" extrusionOk="0">
                  <a:moveTo>
                    <a:pt x="1092" y="12439"/>
                  </a:moveTo>
                  <a:cubicBezTo>
                    <a:pt x="1092" y="12439"/>
                    <a:pt x="3902" y="18911"/>
                    <a:pt x="8106" y="18742"/>
                  </a:cubicBezTo>
                  <a:cubicBezTo>
                    <a:pt x="8106" y="18742"/>
                    <a:pt x="16421" y="21012"/>
                    <a:pt x="21600" y="4875"/>
                  </a:cubicBezTo>
                  <a:cubicBezTo>
                    <a:pt x="21600" y="0"/>
                    <a:pt x="21600" y="0"/>
                    <a:pt x="21600" y="0"/>
                  </a:cubicBezTo>
                  <a:cubicBezTo>
                    <a:pt x="21600" y="0"/>
                    <a:pt x="15120" y="21600"/>
                    <a:pt x="0" y="3194"/>
                  </a:cubicBezTo>
                  <a:lnTo>
                    <a:pt x="1092" y="12439"/>
                  </a:lnTo>
                  <a:close/>
                </a:path>
              </a:pathLst>
            </a:custGeom>
            <a:solidFill>
              <a:srgbClr val="483F31"/>
            </a:solidFill>
            <a:ln w="12700" cap="flat">
              <a:noFill/>
              <a:miter lim="400000"/>
            </a:ln>
            <a:effectLst/>
          </p:spPr>
          <p:txBody>
            <a:bodyPr wrap="square" lIns="45719" tIns="45719" rIns="45719" bIns="45719" numCol="1" anchor="t">
              <a:noAutofit/>
            </a:bodyPr>
            <a:lstStyle/>
            <a:p>
              <a:pPr/>
            </a:p>
          </p:txBody>
        </p:sp>
        <p:sp>
          <p:nvSpPr>
            <p:cNvPr id="795" name="Shape 795"/>
            <p:cNvSpPr/>
            <p:nvPr/>
          </p:nvSpPr>
          <p:spPr>
            <a:xfrm>
              <a:off x="255659" y="443529"/>
              <a:ext cx="364903" cy="346922"/>
            </a:xfrm>
            <a:custGeom>
              <a:avLst/>
              <a:gdLst/>
              <a:ahLst/>
              <a:cxnLst>
                <a:cxn ang="0">
                  <a:pos x="wd2" y="hd2"/>
                </a:cxn>
                <a:cxn ang="5400000">
                  <a:pos x="wd2" y="hd2"/>
                </a:cxn>
                <a:cxn ang="10800000">
                  <a:pos x="wd2" y="hd2"/>
                </a:cxn>
                <a:cxn ang="16200000">
                  <a:pos x="wd2" y="hd2"/>
                </a:cxn>
              </a:cxnLst>
              <a:rect l="0" t="0" r="r" b="b"/>
              <a:pathLst>
                <a:path w="20265" h="20172" fill="norm" stroke="1" extrusionOk="0">
                  <a:moveTo>
                    <a:pt x="9530" y="138"/>
                  </a:moveTo>
                  <a:cubicBezTo>
                    <a:pt x="5811" y="477"/>
                    <a:pt x="-1335" y="-808"/>
                    <a:pt x="217" y="12307"/>
                  </a:cubicBezTo>
                  <a:cubicBezTo>
                    <a:pt x="573" y="15248"/>
                    <a:pt x="-1206" y="20792"/>
                    <a:pt x="8754" y="20116"/>
                  </a:cubicBezTo>
                  <a:cubicBezTo>
                    <a:pt x="8754" y="20116"/>
                    <a:pt x="19877" y="20522"/>
                    <a:pt x="20265" y="13693"/>
                  </a:cubicBezTo>
                  <a:cubicBezTo>
                    <a:pt x="19360" y="3417"/>
                    <a:pt x="19360" y="3417"/>
                    <a:pt x="19360" y="3417"/>
                  </a:cubicBezTo>
                  <a:cubicBezTo>
                    <a:pt x="19360" y="3417"/>
                    <a:pt x="20265" y="-808"/>
                    <a:pt x="9530" y="138"/>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6" name="Shape 796"/>
            <p:cNvSpPr/>
            <p:nvPr/>
          </p:nvSpPr>
          <p:spPr>
            <a:xfrm>
              <a:off x="0" y="223190"/>
              <a:ext cx="198286" cy="203652"/>
            </a:xfrm>
            <a:custGeom>
              <a:avLst/>
              <a:gdLst/>
              <a:ahLst/>
              <a:cxnLst>
                <a:cxn ang="0">
                  <a:pos x="wd2" y="hd2"/>
                </a:cxn>
                <a:cxn ang="5400000">
                  <a:pos x="wd2" y="hd2"/>
                </a:cxn>
                <a:cxn ang="10800000">
                  <a:pos x="wd2" y="hd2"/>
                </a:cxn>
                <a:cxn ang="16200000">
                  <a:pos x="wd2" y="hd2"/>
                </a:cxn>
              </a:cxnLst>
              <a:rect l="0" t="0" r="r" b="b"/>
              <a:pathLst>
                <a:path w="19410" h="18723" fill="norm" stroke="1" extrusionOk="0">
                  <a:moveTo>
                    <a:pt x="6657" y="252"/>
                  </a:moveTo>
                  <a:cubicBezTo>
                    <a:pt x="6657" y="252"/>
                    <a:pt x="567" y="252"/>
                    <a:pt x="338" y="5022"/>
                  </a:cubicBezTo>
                  <a:cubicBezTo>
                    <a:pt x="165" y="8935"/>
                    <a:pt x="-2190" y="18261"/>
                    <a:pt x="8495" y="18690"/>
                  </a:cubicBezTo>
                  <a:cubicBezTo>
                    <a:pt x="8495" y="18690"/>
                    <a:pt x="19180" y="19708"/>
                    <a:pt x="19410" y="10328"/>
                  </a:cubicBezTo>
                  <a:cubicBezTo>
                    <a:pt x="19410" y="10328"/>
                    <a:pt x="19180" y="-1892"/>
                    <a:pt x="6657" y="252"/>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7" name="Shape 797"/>
            <p:cNvSpPr/>
            <p:nvPr/>
          </p:nvSpPr>
          <p:spPr>
            <a:xfrm>
              <a:off x="13216" y="468711"/>
              <a:ext cx="188139" cy="268893"/>
            </a:xfrm>
            <a:custGeom>
              <a:avLst/>
              <a:gdLst/>
              <a:ahLst/>
              <a:cxnLst>
                <a:cxn ang="0">
                  <a:pos x="wd2" y="hd2"/>
                </a:cxn>
                <a:cxn ang="5400000">
                  <a:pos x="wd2" y="hd2"/>
                </a:cxn>
                <a:cxn ang="10800000">
                  <a:pos x="wd2" y="hd2"/>
                </a:cxn>
                <a:cxn ang="16200000">
                  <a:pos x="wd2" y="hd2"/>
                </a:cxn>
              </a:cxnLst>
              <a:rect l="0" t="0" r="r" b="b"/>
              <a:pathLst>
                <a:path w="17066" h="19565" fill="norm" stroke="1" extrusionOk="0">
                  <a:moveTo>
                    <a:pt x="3924" y="506"/>
                  </a:moveTo>
                  <a:cubicBezTo>
                    <a:pt x="3924" y="506"/>
                    <a:pt x="1171" y="1396"/>
                    <a:pt x="960" y="3429"/>
                  </a:cubicBezTo>
                  <a:cubicBezTo>
                    <a:pt x="960" y="3429"/>
                    <a:pt x="-3805" y="19226"/>
                    <a:pt x="7895" y="19565"/>
                  </a:cubicBezTo>
                  <a:cubicBezTo>
                    <a:pt x="7895" y="19565"/>
                    <a:pt x="15095" y="19057"/>
                    <a:pt x="15730" y="17659"/>
                  </a:cubicBezTo>
                  <a:cubicBezTo>
                    <a:pt x="15730" y="17659"/>
                    <a:pt x="17795" y="15033"/>
                    <a:pt x="16789" y="8596"/>
                  </a:cubicBezTo>
                  <a:cubicBezTo>
                    <a:pt x="16366" y="5673"/>
                    <a:pt x="14248" y="-2035"/>
                    <a:pt x="3924" y="506"/>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798" name="Shape 798"/>
            <p:cNvSpPr/>
            <p:nvPr/>
          </p:nvSpPr>
          <p:spPr>
            <a:xfrm>
              <a:off x="380848" y="518032"/>
              <a:ext cx="232744" cy="263000"/>
            </a:xfrm>
            <a:custGeom>
              <a:avLst/>
              <a:gdLst/>
              <a:ahLst/>
              <a:cxnLst>
                <a:cxn ang="0">
                  <a:pos x="wd2" y="hd2"/>
                </a:cxn>
                <a:cxn ang="5400000">
                  <a:pos x="wd2" y="hd2"/>
                </a:cxn>
                <a:cxn ang="10800000">
                  <a:pos x="wd2" y="hd2"/>
                </a:cxn>
                <a:cxn ang="16200000">
                  <a:pos x="wd2" y="hd2"/>
                </a:cxn>
              </a:cxnLst>
              <a:rect l="0" t="0" r="r" b="b"/>
              <a:pathLst>
                <a:path w="18519" h="15099" fill="norm" stroke="1" extrusionOk="0">
                  <a:moveTo>
                    <a:pt x="16212" y="1575"/>
                  </a:moveTo>
                  <a:cubicBezTo>
                    <a:pt x="16212" y="1575"/>
                    <a:pt x="19788" y="13894"/>
                    <a:pt x="0" y="14461"/>
                  </a:cubicBezTo>
                  <a:cubicBezTo>
                    <a:pt x="0" y="14461"/>
                    <a:pt x="8083" y="16798"/>
                    <a:pt x="16676" y="12525"/>
                  </a:cubicBezTo>
                  <a:cubicBezTo>
                    <a:pt x="21600" y="10088"/>
                    <a:pt x="14957" y="-4802"/>
                    <a:pt x="16212" y="1575"/>
                  </a:cubicBez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799" name="Shape 799"/>
            <p:cNvSpPr/>
            <p:nvPr/>
          </p:nvSpPr>
          <p:spPr>
            <a:xfrm>
              <a:off x="255435" y="131178"/>
              <a:ext cx="126434" cy="396876"/>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8042" y="0"/>
                  </a:moveTo>
                  <a:cubicBezTo>
                    <a:pt x="21600" y="8056"/>
                    <a:pt x="20197" y="21219"/>
                    <a:pt x="20197" y="21219"/>
                  </a:cubicBezTo>
                  <a:cubicBezTo>
                    <a:pt x="12062" y="21600"/>
                    <a:pt x="12062" y="21600"/>
                    <a:pt x="12062" y="21600"/>
                  </a:cubicBezTo>
                  <a:cubicBezTo>
                    <a:pt x="15896" y="9262"/>
                    <a:pt x="1496" y="539"/>
                    <a:pt x="0" y="285"/>
                  </a:cubicBezTo>
                  <a:lnTo>
                    <a:pt x="8042" y="0"/>
                  </a:lnTo>
                  <a:close/>
                </a:path>
              </a:pathLst>
            </a:custGeom>
            <a:solidFill>
              <a:srgbClr val="E4E1C7"/>
            </a:solidFill>
            <a:ln w="12700" cap="flat">
              <a:noFill/>
              <a:miter lim="400000"/>
            </a:ln>
            <a:effectLst/>
          </p:spPr>
          <p:txBody>
            <a:bodyPr wrap="square" lIns="45719" tIns="45719" rIns="45719" bIns="45719" numCol="1" anchor="t">
              <a:noAutofit/>
            </a:bodyPr>
            <a:lstStyle/>
            <a:p>
              <a:pPr/>
            </a:p>
          </p:txBody>
        </p:sp>
        <p:sp>
          <p:nvSpPr>
            <p:cNvPr id="800" name="Shape 800"/>
            <p:cNvSpPr/>
            <p:nvPr/>
          </p:nvSpPr>
          <p:spPr>
            <a:xfrm>
              <a:off x="426885" y="120065"/>
              <a:ext cx="126975" cy="392114"/>
            </a:xfrm>
            <a:custGeom>
              <a:avLst/>
              <a:gdLst/>
              <a:ahLst/>
              <a:cxnLst>
                <a:cxn ang="0">
                  <a:pos x="wd2" y="hd2"/>
                </a:cxn>
                <a:cxn ang="5400000">
                  <a:pos x="wd2" y="hd2"/>
                </a:cxn>
                <a:cxn ang="10800000">
                  <a:pos x="wd2" y="hd2"/>
                </a:cxn>
                <a:cxn ang="16200000">
                  <a:pos x="wd2" y="hd2"/>
                </a:cxn>
              </a:cxnLst>
              <a:rect l="0" t="0" r="r" b="b"/>
              <a:pathLst>
                <a:path w="20325" h="21600" fill="norm" stroke="1" extrusionOk="0">
                  <a:moveTo>
                    <a:pt x="8042" y="0"/>
                  </a:moveTo>
                  <a:cubicBezTo>
                    <a:pt x="21600" y="8132"/>
                    <a:pt x="20291" y="21600"/>
                    <a:pt x="20291" y="21600"/>
                  </a:cubicBezTo>
                  <a:cubicBezTo>
                    <a:pt x="12249" y="21600"/>
                    <a:pt x="12249" y="21600"/>
                    <a:pt x="12249" y="21600"/>
                  </a:cubicBezTo>
                  <a:cubicBezTo>
                    <a:pt x="16083" y="9096"/>
                    <a:pt x="1496" y="514"/>
                    <a:pt x="0" y="257"/>
                  </a:cubicBezTo>
                  <a:lnTo>
                    <a:pt x="8042" y="0"/>
                  </a:lnTo>
                  <a:close/>
                </a:path>
              </a:pathLst>
            </a:custGeom>
            <a:solidFill>
              <a:srgbClr val="E4E1C7"/>
            </a:solidFill>
            <a:ln w="12700" cap="flat">
              <a:noFill/>
              <a:miter lim="400000"/>
            </a:ln>
            <a:effectLst/>
          </p:spPr>
          <p:txBody>
            <a:bodyPr wrap="square" lIns="45719" tIns="45719" rIns="45719" bIns="45719" numCol="1" anchor="t">
              <a:noAutofit/>
            </a:bodyPr>
            <a:lstStyle/>
            <a:p>
              <a:pPr/>
            </a:p>
          </p:txBody>
        </p:sp>
        <p:sp>
          <p:nvSpPr>
            <p:cNvPr id="801" name="Shape 801"/>
            <p:cNvSpPr/>
            <p:nvPr/>
          </p:nvSpPr>
          <p:spPr>
            <a:xfrm>
              <a:off x="310998" y="304215"/>
              <a:ext cx="69851" cy="66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05" y="1303"/>
                  </a:moveTo>
                  <a:cubicBezTo>
                    <a:pt x="18767" y="3166"/>
                    <a:pt x="19830" y="12103"/>
                    <a:pt x="20361" y="20297"/>
                  </a:cubicBezTo>
                  <a:cubicBezTo>
                    <a:pt x="3541" y="20297"/>
                    <a:pt x="3541" y="20297"/>
                    <a:pt x="3541" y="20297"/>
                  </a:cubicBezTo>
                  <a:cubicBezTo>
                    <a:pt x="1416" y="1303"/>
                    <a:pt x="1416" y="1303"/>
                    <a:pt x="1416" y="1303"/>
                  </a:cubicBezTo>
                  <a:cubicBezTo>
                    <a:pt x="17705" y="1303"/>
                    <a:pt x="17705" y="1303"/>
                    <a:pt x="17705" y="1303"/>
                  </a:cubicBezTo>
                  <a:moveTo>
                    <a:pt x="18236" y="0"/>
                  </a:moveTo>
                  <a:cubicBezTo>
                    <a:pt x="0" y="0"/>
                    <a:pt x="0" y="0"/>
                    <a:pt x="0" y="0"/>
                  </a:cubicBezTo>
                  <a:cubicBezTo>
                    <a:pt x="2479" y="21600"/>
                    <a:pt x="2479" y="21600"/>
                    <a:pt x="2479" y="21600"/>
                  </a:cubicBezTo>
                  <a:cubicBezTo>
                    <a:pt x="21600" y="21600"/>
                    <a:pt x="21600" y="21600"/>
                    <a:pt x="21600" y="21600"/>
                  </a:cubicBezTo>
                  <a:cubicBezTo>
                    <a:pt x="21600" y="21600"/>
                    <a:pt x="20538" y="1676"/>
                    <a:pt x="18236" y="0"/>
                  </a:cubicBezTo>
                  <a:close/>
                </a:path>
              </a:pathLst>
            </a:custGeom>
            <a:solidFill>
              <a:srgbClr val="F6D243"/>
            </a:solidFill>
            <a:ln w="12700" cap="flat">
              <a:noFill/>
              <a:miter lim="400000"/>
            </a:ln>
            <a:effectLst/>
          </p:spPr>
          <p:txBody>
            <a:bodyPr wrap="square" lIns="45719" tIns="45719" rIns="45719" bIns="45719" numCol="1" anchor="t">
              <a:noAutofit/>
            </a:bodyPr>
            <a:lstStyle/>
            <a:p>
              <a:pPr/>
            </a:p>
          </p:txBody>
        </p:sp>
        <p:sp>
          <p:nvSpPr>
            <p:cNvPr id="802" name="Shape 802"/>
            <p:cNvSpPr/>
            <p:nvPr/>
          </p:nvSpPr>
          <p:spPr>
            <a:xfrm>
              <a:off x="485623" y="301040"/>
              <a:ext cx="71438"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05" y="1117"/>
                  </a:moveTo>
                  <a:cubicBezTo>
                    <a:pt x="18767" y="2979"/>
                    <a:pt x="19830" y="12103"/>
                    <a:pt x="20361" y="20297"/>
                  </a:cubicBezTo>
                  <a:cubicBezTo>
                    <a:pt x="3541" y="20297"/>
                    <a:pt x="3541" y="20297"/>
                    <a:pt x="3541" y="20297"/>
                  </a:cubicBezTo>
                  <a:cubicBezTo>
                    <a:pt x="1416" y="1117"/>
                    <a:pt x="1416" y="1117"/>
                    <a:pt x="1416" y="1117"/>
                  </a:cubicBezTo>
                  <a:cubicBezTo>
                    <a:pt x="17705" y="1117"/>
                    <a:pt x="17705" y="1117"/>
                    <a:pt x="17705" y="1117"/>
                  </a:cubicBezTo>
                  <a:moveTo>
                    <a:pt x="18236" y="0"/>
                  </a:moveTo>
                  <a:cubicBezTo>
                    <a:pt x="0" y="0"/>
                    <a:pt x="0" y="0"/>
                    <a:pt x="0" y="0"/>
                  </a:cubicBezTo>
                  <a:cubicBezTo>
                    <a:pt x="2479" y="21600"/>
                    <a:pt x="2479" y="21600"/>
                    <a:pt x="2479" y="21600"/>
                  </a:cubicBezTo>
                  <a:cubicBezTo>
                    <a:pt x="21600" y="21600"/>
                    <a:pt x="21600" y="21600"/>
                    <a:pt x="21600" y="21600"/>
                  </a:cubicBezTo>
                  <a:cubicBezTo>
                    <a:pt x="21600" y="21600"/>
                    <a:pt x="20538" y="1490"/>
                    <a:pt x="18236" y="0"/>
                  </a:cubicBezTo>
                  <a:close/>
                </a:path>
              </a:pathLst>
            </a:custGeom>
            <a:solidFill>
              <a:srgbClr val="F6D243"/>
            </a:solidFill>
            <a:ln w="12700" cap="flat">
              <a:noFill/>
              <a:miter lim="400000"/>
            </a:ln>
            <a:effectLst/>
          </p:spPr>
          <p:txBody>
            <a:bodyPr wrap="square" lIns="45719" tIns="45719" rIns="45719" bIns="45719" numCol="1" anchor="t">
              <a:noAutofit/>
            </a:bodyPr>
            <a:lstStyle/>
            <a:p>
              <a:pPr/>
            </a:p>
          </p:txBody>
        </p:sp>
        <p:sp>
          <p:nvSpPr>
            <p:cNvPr id="803" name="Shape 803"/>
            <p:cNvSpPr/>
            <p:nvPr/>
          </p:nvSpPr>
          <p:spPr>
            <a:xfrm>
              <a:off x="20485" y="229603"/>
              <a:ext cx="177373" cy="197128"/>
            </a:xfrm>
            <a:custGeom>
              <a:avLst/>
              <a:gdLst/>
              <a:ahLst/>
              <a:cxnLst>
                <a:cxn ang="0">
                  <a:pos x="wd2" y="hd2"/>
                </a:cxn>
                <a:cxn ang="5400000">
                  <a:pos x="wd2" y="hd2"/>
                </a:cxn>
                <a:cxn ang="10800000">
                  <a:pos x="wd2" y="hd2"/>
                </a:cxn>
                <a:cxn ang="16200000">
                  <a:pos x="wd2" y="hd2"/>
                </a:cxn>
              </a:cxnLst>
              <a:rect l="0" t="0" r="r" b="b"/>
              <a:pathLst>
                <a:path w="21170" h="21119" fill="norm" stroke="1" extrusionOk="0">
                  <a:moveTo>
                    <a:pt x="21111" y="10518"/>
                  </a:moveTo>
                  <a:cubicBezTo>
                    <a:pt x="21600" y="14776"/>
                    <a:pt x="19223" y="21537"/>
                    <a:pt x="7899" y="21099"/>
                  </a:cubicBezTo>
                  <a:cubicBezTo>
                    <a:pt x="7899" y="21099"/>
                    <a:pt x="2656" y="21037"/>
                    <a:pt x="0" y="18344"/>
                  </a:cubicBezTo>
                  <a:cubicBezTo>
                    <a:pt x="0" y="18344"/>
                    <a:pt x="15029" y="21600"/>
                    <a:pt x="15239" y="15214"/>
                  </a:cubicBezTo>
                  <a:cubicBezTo>
                    <a:pt x="15379" y="11520"/>
                    <a:pt x="16357" y="6887"/>
                    <a:pt x="13561" y="0"/>
                  </a:cubicBezTo>
                  <a:cubicBezTo>
                    <a:pt x="13561" y="0"/>
                    <a:pt x="20132" y="1565"/>
                    <a:pt x="21111" y="10518"/>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04" name="Shape 804"/>
            <p:cNvSpPr/>
            <p:nvPr/>
          </p:nvSpPr>
          <p:spPr>
            <a:xfrm>
              <a:off x="39535" y="469315"/>
              <a:ext cx="162449" cy="268793"/>
            </a:xfrm>
            <a:custGeom>
              <a:avLst/>
              <a:gdLst/>
              <a:ahLst/>
              <a:cxnLst>
                <a:cxn ang="0">
                  <a:pos x="wd2" y="hd2"/>
                </a:cxn>
                <a:cxn ang="5400000">
                  <a:pos x="wd2" y="hd2"/>
                </a:cxn>
                <a:cxn ang="10800000">
                  <a:pos x="wd2" y="hd2"/>
                </a:cxn>
                <a:cxn ang="16200000">
                  <a:pos x="wd2" y="hd2"/>
                </a:cxn>
              </a:cxnLst>
              <a:rect l="0" t="0" r="r" b="b"/>
              <a:pathLst>
                <a:path w="20657" h="20318" fill="norm" stroke="1" extrusionOk="0">
                  <a:moveTo>
                    <a:pt x="8981" y="0"/>
                  </a:moveTo>
                  <a:cubicBezTo>
                    <a:pt x="8981" y="0"/>
                    <a:pt x="18631" y="13346"/>
                    <a:pt x="15068" y="17210"/>
                  </a:cubicBezTo>
                  <a:cubicBezTo>
                    <a:pt x="12247" y="20239"/>
                    <a:pt x="0" y="18132"/>
                    <a:pt x="0" y="18132"/>
                  </a:cubicBezTo>
                  <a:cubicBezTo>
                    <a:pt x="0" y="18132"/>
                    <a:pt x="3711" y="21600"/>
                    <a:pt x="14400" y="19800"/>
                  </a:cubicBezTo>
                  <a:cubicBezTo>
                    <a:pt x="16330" y="19493"/>
                    <a:pt x="20190" y="19756"/>
                    <a:pt x="20561" y="13610"/>
                  </a:cubicBezTo>
                  <a:cubicBezTo>
                    <a:pt x="20784" y="9790"/>
                    <a:pt x="21600" y="1273"/>
                    <a:pt x="8981"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05" name="Shape 805"/>
            <p:cNvSpPr/>
            <p:nvPr/>
          </p:nvSpPr>
          <p:spPr>
            <a:xfrm>
              <a:off x="631673" y="307390"/>
              <a:ext cx="18259" cy="52389"/>
            </a:xfrm>
            <a:custGeom>
              <a:avLst/>
              <a:gdLst/>
              <a:ahLst/>
              <a:cxnLst>
                <a:cxn ang="0">
                  <a:pos x="wd2" y="hd2"/>
                </a:cxn>
                <a:cxn ang="5400000">
                  <a:pos x="wd2" y="hd2"/>
                </a:cxn>
                <a:cxn ang="10800000">
                  <a:pos x="wd2" y="hd2"/>
                </a:cxn>
                <a:cxn ang="16200000">
                  <a:pos x="wd2" y="hd2"/>
                </a:cxn>
              </a:cxnLst>
              <a:rect l="0" t="0" r="r" b="b"/>
              <a:pathLst>
                <a:path w="14613" h="21600" fill="norm" stroke="1" extrusionOk="0">
                  <a:moveTo>
                    <a:pt x="12868" y="0"/>
                  </a:moveTo>
                  <a:cubicBezTo>
                    <a:pt x="12868" y="0"/>
                    <a:pt x="21600" y="14322"/>
                    <a:pt x="0" y="21600"/>
                  </a:cubicBezTo>
                  <a:cubicBezTo>
                    <a:pt x="0" y="21600"/>
                    <a:pt x="13787" y="11504"/>
                    <a:pt x="12868"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06" name="Shape 806"/>
            <p:cNvSpPr/>
            <p:nvPr/>
          </p:nvSpPr>
          <p:spPr>
            <a:xfrm>
              <a:off x="255435" y="528053"/>
              <a:ext cx="352427" cy="50432"/>
            </a:xfrm>
            <a:custGeom>
              <a:avLst/>
              <a:gdLst/>
              <a:ahLst/>
              <a:cxnLst>
                <a:cxn ang="0">
                  <a:pos x="wd2" y="hd2"/>
                </a:cxn>
                <a:cxn ang="5400000">
                  <a:pos x="wd2" y="hd2"/>
                </a:cxn>
                <a:cxn ang="10800000">
                  <a:pos x="wd2" y="hd2"/>
                </a:cxn>
                <a:cxn ang="16200000">
                  <a:pos x="wd2" y="hd2"/>
                </a:cxn>
              </a:cxnLst>
              <a:rect l="0" t="0" r="r" b="b"/>
              <a:pathLst>
                <a:path w="21600" h="19061" fill="norm" stroke="1" extrusionOk="0">
                  <a:moveTo>
                    <a:pt x="36" y="15649"/>
                  </a:moveTo>
                  <a:cubicBezTo>
                    <a:pt x="36" y="15649"/>
                    <a:pt x="16736" y="18514"/>
                    <a:pt x="21528" y="0"/>
                  </a:cubicBezTo>
                  <a:cubicBezTo>
                    <a:pt x="21600" y="4629"/>
                    <a:pt x="21600" y="4629"/>
                    <a:pt x="21600" y="4629"/>
                  </a:cubicBezTo>
                  <a:cubicBezTo>
                    <a:pt x="21600" y="4629"/>
                    <a:pt x="15878" y="21600"/>
                    <a:pt x="0" y="18735"/>
                  </a:cubicBezTo>
                  <a:lnTo>
                    <a:pt x="36" y="15649"/>
                  </a:lnTo>
                  <a:close/>
                </a:path>
              </a:pathLst>
            </a:custGeom>
            <a:solidFill>
              <a:srgbClr val="483F31"/>
            </a:solidFill>
            <a:ln w="12700" cap="flat">
              <a:noFill/>
              <a:miter lim="400000"/>
            </a:ln>
            <a:effectLst/>
          </p:spPr>
          <p:txBody>
            <a:bodyPr wrap="square" lIns="45719" tIns="45719" rIns="45719" bIns="45719" numCol="1" anchor="t">
              <a:noAutofit/>
            </a:bodyPr>
            <a:lstStyle/>
            <a:p>
              <a:pPr/>
            </a:p>
          </p:txBody>
        </p:sp>
        <p:sp>
          <p:nvSpPr>
            <p:cNvPr id="807" name="Shape 807"/>
            <p:cNvSpPr/>
            <p:nvPr/>
          </p:nvSpPr>
          <p:spPr>
            <a:xfrm>
              <a:off x="642786" y="462965"/>
              <a:ext cx="25401" cy="17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280"/>
                  </a:moveTo>
                  <a:cubicBezTo>
                    <a:pt x="0" y="17280"/>
                    <a:pt x="19029" y="12240"/>
                    <a:pt x="21086" y="0"/>
                  </a:cubicBezTo>
                  <a:cubicBezTo>
                    <a:pt x="21600" y="6480"/>
                    <a:pt x="21600" y="6480"/>
                    <a:pt x="21600" y="6480"/>
                  </a:cubicBezTo>
                  <a:cubicBezTo>
                    <a:pt x="21600" y="6480"/>
                    <a:pt x="20571" y="14400"/>
                    <a:pt x="514" y="21600"/>
                  </a:cubicBezTo>
                  <a:lnTo>
                    <a:pt x="0" y="17280"/>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08" name="Shape 808"/>
            <p:cNvSpPr/>
            <p:nvPr/>
          </p:nvSpPr>
          <p:spPr>
            <a:xfrm>
              <a:off x="18898" y="512178"/>
              <a:ext cx="161926" cy="28910"/>
            </a:xfrm>
            <a:custGeom>
              <a:avLst/>
              <a:gdLst/>
              <a:ahLst/>
              <a:cxnLst>
                <a:cxn ang="0">
                  <a:pos x="wd2" y="hd2"/>
                </a:cxn>
                <a:cxn ang="5400000">
                  <a:pos x="wd2" y="hd2"/>
                </a:cxn>
                <a:cxn ang="10800000">
                  <a:pos x="wd2" y="hd2"/>
                </a:cxn>
                <a:cxn ang="16200000">
                  <a:pos x="wd2" y="hd2"/>
                </a:cxn>
              </a:cxnLst>
              <a:rect l="0" t="0" r="r" b="b"/>
              <a:pathLst>
                <a:path w="21600" h="18730" fill="norm" stroke="1" extrusionOk="0">
                  <a:moveTo>
                    <a:pt x="78" y="14271"/>
                  </a:moveTo>
                  <a:cubicBezTo>
                    <a:pt x="78" y="14271"/>
                    <a:pt x="9479" y="20443"/>
                    <a:pt x="15229" y="12343"/>
                  </a:cubicBezTo>
                  <a:cubicBezTo>
                    <a:pt x="15229" y="12343"/>
                    <a:pt x="21212" y="2700"/>
                    <a:pt x="21212" y="0"/>
                  </a:cubicBezTo>
                  <a:cubicBezTo>
                    <a:pt x="21600" y="2700"/>
                    <a:pt x="21600" y="2700"/>
                    <a:pt x="21600" y="2700"/>
                  </a:cubicBezTo>
                  <a:cubicBezTo>
                    <a:pt x="15462" y="14657"/>
                    <a:pt x="15462" y="14657"/>
                    <a:pt x="15462" y="14657"/>
                  </a:cubicBezTo>
                  <a:cubicBezTo>
                    <a:pt x="15462" y="14657"/>
                    <a:pt x="9635" y="21600"/>
                    <a:pt x="0" y="17357"/>
                  </a:cubicBezTo>
                  <a:lnTo>
                    <a:pt x="78" y="14271"/>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09" name="Shape 809"/>
            <p:cNvSpPr/>
            <p:nvPr/>
          </p:nvSpPr>
          <p:spPr>
            <a:xfrm>
              <a:off x="20485" y="530988"/>
              <a:ext cx="15876" cy="12701"/>
            </a:xfrm>
            <a:custGeom>
              <a:avLst/>
              <a:gdLst/>
              <a:ahLst/>
              <a:cxnLst>
                <a:cxn ang="0">
                  <a:pos x="wd2" y="hd2"/>
                </a:cxn>
                <a:cxn ang="5400000">
                  <a:pos x="wd2" y="hd2"/>
                </a:cxn>
                <a:cxn ang="10800000">
                  <a:pos x="wd2" y="hd2"/>
                </a:cxn>
                <a:cxn ang="16200000">
                  <a:pos x="wd2" y="hd2"/>
                </a:cxn>
              </a:cxnLst>
              <a:rect l="0" t="0" r="r" b="b"/>
              <a:pathLst>
                <a:path w="21600" h="20512" fill="norm" stroke="1" extrusionOk="0">
                  <a:moveTo>
                    <a:pt x="21600" y="12150"/>
                  </a:moveTo>
                  <a:cubicBezTo>
                    <a:pt x="20769" y="17550"/>
                    <a:pt x="19108" y="21600"/>
                    <a:pt x="15785" y="20250"/>
                  </a:cubicBezTo>
                  <a:cubicBezTo>
                    <a:pt x="4154" y="18900"/>
                    <a:pt x="4154" y="18900"/>
                    <a:pt x="4154" y="18900"/>
                  </a:cubicBezTo>
                  <a:cubicBezTo>
                    <a:pt x="1662" y="18900"/>
                    <a:pt x="0" y="14850"/>
                    <a:pt x="0" y="9450"/>
                  </a:cubicBezTo>
                  <a:cubicBezTo>
                    <a:pt x="0" y="9450"/>
                    <a:pt x="0" y="9450"/>
                    <a:pt x="0" y="9450"/>
                  </a:cubicBezTo>
                  <a:cubicBezTo>
                    <a:pt x="831" y="4050"/>
                    <a:pt x="2492" y="0"/>
                    <a:pt x="5815" y="0"/>
                  </a:cubicBezTo>
                  <a:cubicBezTo>
                    <a:pt x="17446" y="1350"/>
                    <a:pt x="17446" y="1350"/>
                    <a:pt x="17446" y="1350"/>
                  </a:cubicBezTo>
                  <a:cubicBezTo>
                    <a:pt x="19938" y="2700"/>
                    <a:pt x="21600" y="6750"/>
                    <a:pt x="21600" y="1215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10" name="Shape 810"/>
            <p:cNvSpPr/>
            <p:nvPr/>
          </p:nvSpPr>
          <p:spPr>
            <a:xfrm>
              <a:off x="3023" y="253415"/>
              <a:ext cx="168276" cy="33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 y="18947"/>
                  </a:moveTo>
                  <a:cubicBezTo>
                    <a:pt x="75" y="18947"/>
                    <a:pt x="17686" y="16674"/>
                    <a:pt x="18439" y="13642"/>
                  </a:cubicBezTo>
                  <a:cubicBezTo>
                    <a:pt x="18439" y="13642"/>
                    <a:pt x="21073" y="3032"/>
                    <a:pt x="21224" y="0"/>
                  </a:cubicBezTo>
                  <a:cubicBezTo>
                    <a:pt x="21600" y="1895"/>
                    <a:pt x="21600" y="1895"/>
                    <a:pt x="21600" y="1895"/>
                  </a:cubicBezTo>
                  <a:cubicBezTo>
                    <a:pt x="18590" y="17053"/>
                    <a:pt x="18590" y="17053"/>
                    <a:pt x="18590" y="17053"/>
                  </a:cubicBezTo>
                  <a:cubicBezTo>
                    <a:pt x="0" y="21600"/>
                    <a:pt x="0" y="21600"/>
                    <a:pt x="0" y="21600"/>
                  </a:cubicBezTo>
                  <a:lnTo>
                    <a:pt x="75" y="18947"/>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11" name="Shape 811"/>
            <p:cNvSpPr/>
            <p:nvPr/>
          </p:nvSpPr>
          <p:spPr>
            <a:xfrm>
              <a:off x="7785" y="276434"/>
              <a:ext cx="14289"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971"/>
                    <a:pt x="19872" y="21600"/>
                    <a:pt x="16416" y="21600"/>
                  </a:cubicBezTo>
                  <a:cubicBezTo>
                    <a:pt x="4320" y="21600"/>
                    <a:pt x="4320" y="21600"/>
                    <a:pt x="4320" y="21600"/>
                  </a:cubicBezTo>
                  <a:cubicBezTo>
                    <a:pt x="1728" y="21600"/>
                    <a:pt x="0" y="16971"/>
                    <a:pt x="0" y="10800"/>
                  </a:cubicBezTo>
                  <a:cubicBezTo>
                    <a:pt x="0" y="10800"/>
                    <a:pt x="0" y="10800"/>
                    <a:pt x="0" y="10800"/>
                  </a:cubicBezTo>
                  <a:cubicBezTo>
                    <a:pt x="0" y="4629"/>
                    <a:pt x="1728" y="0"/>
                    <a:pt x="4320" y="0"/>
                  </a:cubicBezTo>
                  <a:cubicBezTo>
                    <a:pt x="16416" y="0"/>
                    <a:pt x="16416" y="0"/>
                    <a:pt x="16416" y="0"/>
                  </a:cubicBezTo>
                  <a:cubicBezTo>
                    <a:pt x="19872" y="0"/>
                    <a:pt x="21600" y="4629"/>
                    <a:pt x="21600" y="1080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12" name="Shape 812"/>
            <p:cNvSpPr/>
            <p:nvPr/>
          </p:nvSpPr>
          <p:spPr>
            <a:xfrm>
              <a:off x="590398" y="186740"/>
              <a:ext cx="3175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709"/>
                  </a:moveTo>
                  <a:cubicBezTo>
                    <a:pt x="0" y="15709"/>
                    <a:pt x="18277" y="4909"/>
                    <a:pt x="21185" y="0"/>
                  </a:cubicBezTo>
                  <a:cubicBezTo>
                    <a:pt x="21600" y="4909"/>
                    <a:pt x="21600" y="4909"/>
                    <a:pt x="21600" y="4909"/>
                  </a:cubicBezTo>
                  <a:cubicBezTo>
                    <a:pt x="1246" y="21600"/>
                    <a:pt x="1246" y="21600"/>
                    <a:pt x="1246" y="21600"/>
                  </a:cubicBezTo>
                  <a:lnTo>
                    <a:pt x="0" y="15709"/>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13" name="Shape 813"/>
            <p:cNvSpPr/>
            <p:nvPr/>
          </p:nvSpPr>
          <p:spPr>
            <a:xfrm>
              <a:off x="6198" y="2835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14" name="Shape 814"/>
            <p:cNvSpPr/>
            <p:nvPr/>
          </p:nvSpPr>
          <p:spPr>
            <a:xfrm>
              <a:off x="6198" y="304215"/>
              <a:ext cx="12701" cy="12701"/>
            </a:xfrm>
            <a:prstGeom prst="rect">
              <a:avLst/>
            </a:prstGeom>
            <a:solidFill>
              <a:srgbClr val="6A904F"/>
            </a:solidFill>
            <a:ln w="12700" cap="flat">
              <a:noFill/>
              <a:miter lim="400000"/>
            </a:ln>
            <a:effectLst/>
          </p:spPr>
          <p:txBody>
            <a:bodyPr wrap="square" lIns="45719" tIns="45719" rIns="45719" bIns="45719" numCol="1" anchor="t">
              <a:noAutofit/>
            </a:bodyPr>
            <a:lstStyle/>
            <a:p>
              <a:pPr/>
            </a:p>
          </p:txBody>
        </p:sp>
        <p:sp>
          <p:nvSpPr>
            <p:cNvPr id="815" name="Shape 815"/>
            <p:cNvSpPr/>
            <p:nvPr/>
          </p:nvSpPr>
          <p:spPr>
            <a:xfrm>
              <a:off x="271310" y="568534"/>
              <a:ext cx="1905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232"/>
                  </a:moveTo>
                  <a:cubicBezTo>
                    <a:pt x="21600" y="15916"/>
                    <a:pt x="19575" y="21600"/>
                    <a:pt x="16875" y="21600"/>
                  </a:cubicBezTo>
                  <a:cubicBezTo>
                    <a:pt x="4725" y="21600"/>
                    <a:pt x="4725" y="21600"/>
                    <a:pt x="4725" y="21600"/>
                  </a:cubicBezTo>
                  <a:cubicBezTo>
                    <a:pt x="2025" y="21600"/>
                    <a:pt x="0" y="17053"/>
                    <a:pt x="0" y="11368"/>
                  </a:cubicBezTo>
                  <a:cubicBezTo>
                    <a:pt x="0" y="11368"/>
                    <a:pt x="0" y="11368"/>
                    <a:pt x="0" y="11368"/>
                  </a:cubicBezTo>
                  <a:cubicBezTo>
                    <a:pt x="0" y="5684"/>
                    <a:pt x="2025" y="1137"/>
                    <a:pt x="4725" y="0"/>
                  </a:cubicBezTo>
                  <a:cubicBezTo>
                    <a:pt x="16875" y="0"/>
                    <a:pt x="16875" y="0"/>
                    <a:pt x="16875" y="0"/>
                  </a:cubicBezTo>
                  <a:cubicBezTo>
                    <a:pt x="19575" y="0"/>
                    <a:pt x="21600" y="4547"/>
                    <a:pt x="21600" y="10232"/>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16" name="Shape 816"/>
            <p:cNvSpPr/>
            <p:nvPr/>
          </p:nvSpPr>
          <p:spPr>
            <a:xfrm>
              <a:off x="18898" y="5375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17" name="Shape 817"/>
            <p:cNvSpPr/>
            <p:nvPr/>
          </p:nvSpPr>
          <p:spPr>
            <a:xfrm>
              <a:off x="18898" y="559009"/>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lnTo>
                    <a:pt x="0" y="21600"/>
                  </a:lnTo>
                  <a:lnTo>
                    <a:pt x="21600" y="21600"/>
                  </a:lnTo>
                  <a:lnTo>
                    <a:pt x="21600" y="0"/>
                  </a:lnTo>
                  <a:lnTo>
                    <a:pt x="5400" y="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18" name="Shape 818"/>
            <p:cNvSpPr/>
            <p:nvPr/>
          </p:nvSpPr>
          <p:spPr>
            <a:xfrm>
              <a:off x="271310" y="5756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19" name="Shape 819"/>
            <p:cNvSpPr/>
            <p:nvPr/>
          </p:nvSpPr>
          <p:spPr>
            <a:xfrm>
              <a:off x="648259" y="470111"/>
              <a:ext cx="13205" cy="12701"/>
            </a:xfrm>
            <a:custGeom>
              <a:avLst/>
              <a:gdLst/>
              <a:ahLst/>
              <a:cxnLst>
                <a:cxn ang="0">
                  <a:pos x="wd2" y="hd2"/>
                </a:cxn>
                <a:cxn ang="5400000">
                  <a:pos x="wd2" y="hd2"/>
                </a:cxn>
                <a:cxn ang="10800000">
                  <a:pos x="wd2" y="hd2"/>
                </a:cxn>
                <a:cxn ang="16200000">
                  <a:pos x="wd2" y="hd2"/>
                </a:cxn>
              </a:cxnLst>
              <a:rect l="0" t="0" r="r" b="b"/>
              <a:pathLst>
                <a:path w="19962" h="19818" fill="norm" stroke="1" extrusionOk="0">
                  <a:moveTo>
                    <a:pt x="19625" y="6306"/>
                  </a:moveTo>
                  <a:cubicBezTo>
                    <a:pt x="20525" y="9906"/>
                    <a:pt x="19625" y="13506"/>
                    <a:pt x="16925" y="14706"/>
                  </a:cubicBezTo>
                  <a:cubicBezTo>
                    <a:pt x="6125" y="19506"/>
                    <a:pt x="6125" y="19506"/>
                    <a:pt x="6125" y="19506"/>
                  </a:cubicBezTo>
                  <a:cubicBezTo>
                    <a:pt x="4325" y="20706"/>
                    <a:pt x="1625" y="18306"/>
                    <a:pt x="725" y="14706"/>
                  </a:cubicBezTo>
                  <a:cubicBezTo>
                    <a:pt x="725" y="14706"/>
                    <a:pt x="725" y="14706"/>
                    <a:pt x="725" y="14706"/>
                  </a:cubicBezTo>
                  <a:cubicBezTo>
                    <a:pt x="-1075" y="9906"/>
                    <a:pt x="725" y="6306"/>
                    <a:pt x="3425" y="5106"/>
                  </a:cubicBezTo>
                  <a:cubicBezTo>
                    <a:pt x="13325" y="306"/>
                    <a:pt x="13325" y="306"/>
                    <a:pt x="13325" y="306"/>
                  </a:cubicBezTo>
                  <a:cubicBezTo>
                    <a:pt x="16025" y="-894"/>
                    <a:pt x="18725" y="1506"/>
                    <a:pt x="19625" y="6306"/>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20" name="Shape 820"/>
            <p:cNvSpPr/>
            <p:nvPr/>
          </p:nvSpPr>
          <p:spPr>
            <a:xfrm>
              <a:off x="272104" y="596316"/>
              <a:ext cx="12701" cy="12701"/>
            </a:xfrm>
            <a:prstGeom prst="rect">
              <a:avLst/>
            </a:prstGeom>
            <a:solidFill>
              <a:srgbClr val="6A904F"/>
            </a:solidFill>
            <a:ln w="12700" cap="flat">
              <a:noFill/>
              <a:miter lim="400000"/>
            </a:ln>
            <a:effectLst/>
          </p:spPr>
          <p:txBody>
            <a:bodyPr wrap="square" lIns="45719" tIns="45719" rIns="45719" bIns="45719" numCol="1" anchor="t">
              <a:noAutofit/>
            </a:bodyPr>
            <a:lstStyle/>
            <a:p>
              <a:pPr/>
            </a:p>
          </p:txBody>
        </p:sp>
        <p:sp>
          <p:nvSpPr>
            <p:cNvPr id="821" name="Shape 821"/>
            <p:cNvSpPr/>
            <p:nvPr/>
          </p:nvSpPr>
          <p:spPr>
            <a:xfrm>
              <a:off x="653104" y="475665"/>
              <a:ext cx="12701" cy="23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257" y="21600"/>
                  </a:lnTo>
                  <a:lnTo>
                    <a:pt x="21600" y="20160"/>
                  </a:lnTo>
                  <a:lnTo>
                    <a:pt x="6171" y="0"/>
                  </a:lnTo>
                  <a:lnTo>
                    <a:pt x="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22" name="Shape 822"/>
            <p:cNvSpPr/>
            <p:nvPr/>
          </p:nvSpPr>
          <p:spPr>
            <a:xfrm>
              <a:off x="597120" y="188329"/>
              <a:ext cx="13480" cy="12701"/>
            </a:xfrm>
            <a:custGeom>
              <a:avLst/>
              <a:gdLst/>
              <a:ahLst/>
              <a:cxnLst>
                <a:cxn ang="0">
                  <a:pos x="wd2" y="hd2"/>
                </a:cxn>
                <a:cxn ang="5400000">
                  <a:pos x="wd2" y="hd2"/>
                </a:cxn>
                <a:cxn ang="10800000">
                  <a:pos x="wd2" y="hd2"/>
                </a:cxn>
                <a:cxn ang="16200000">
                  <a:pos x="wd2" y="hd2"/>
                </a:cxn>
              </a:cxnLst>
              <a:rect l="0" t="0" r="r" b="b"/>
              <a:pathLst>
                <a:path w="20377" h="19818" fill="norm" stroke="1" extrusionOk="0">
                  <a:moveTo>
                    <a:pt x="20138" y="6306"/>
                  </a:moveTo>
                  <a:cubicBezTo>
                    <a:pt x="21038" y="9906"/>
                    <a:pt x="19238" y="13506"/>
                    <a:pt x="17438" y="14706"/>
                  </a:cubicBezTo>
                  <a:cubicBezTo>
                    <a:pt x="6638" y="19506"/>
                    <a:pt x="6638" y="19506"/>
                    <a:pt x="6638" y="19506"/>
                  </a:cubicBezTo>
                  <a:cubicBezTo>
                    <a:pt x="3938" y="20706"/>
                    <a:pt x="1238" y="18306"/>
                    <a:pt x="338" y="14706"/>
                  </a:cubicBezTo>
                  <a:cubicBezTo>
                    <a:pt x="338" y="14706"/>
                    <a:pt x="338" y="14706"/>
                    <a:pt x="338" y="14706"/>
                  </a:cubicBezTo>
                  <a:cubicBezTo>
                    <a:pt x="-562" y="9906"/>
                    <a:pt x="338" y="6306"/>
                    <a:pt x="3038" y="5106"/>
                  </a:cubicBezTo>
                  <a:cubicBezTo>
                    <a:pt x="13838" y="306"/>
                    <a:pt x="13838" y="306"/>
                    <a:pt x="13838" y="306"/>
                  </a:cubicBezTo>
                  <a:cubicBezTo>
                    <a:pt x="15638" y="-894"/>
                    <a:pt x="19238" y="1506"/>
                    <a:pt x="20138" y="6306"/>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23" name="Shape 823"/>
            <p:cNvSpPr/>
            <p:nvPr/>
          </p:nvSpPr>
          <p:spPr>
            <a:xfrm>
              <a:off x="654692" y="49074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24" name="Shape 824"/>
            <p:cNvSpPr/>
            <p:nvPr/>
          </p:nvSpPr>
          <p:spPr>
            <a:xfrm>
              <a:off x="602304" y="194678"/>
              <a:ext cx="12701" cy="25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0"/>
                  </a:moveTo>
                  <a:lnTo>
                    <a:pt x="9257" y="21600"/>
                  </a:lnTo>
                  <a:lnTo>
                    <a:pt x="21600" y="20250"/>
                  </a:lnTo>
                  <a:lnTo>
                    <a:pt x="6171" y="0"/>
                  </a:lnTo>
                  <a:lnTo>
                    <a:pt x="0" y="135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25" name="Shape 825"/>
            <p:cNvSpPr/>
            <p:nvPr/>
          </p:nvSpPr>
          <p:spPr>
            <a:xfrm>
              <a:off x="603892" y="21055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21600"/>
                  </a:lnTo>
                  <a:lnTo>
                    <a:pt x="21600" y="10800"/>
                  </a:lnTo>
                  <a:lnTo>
                    <a:pt x="14400" y="0"/>
                  </a:lnTo>
                  <a:lnTo>
                    <a:pt x="0" y="1080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grpSp>
      <p:sp>
        <p:nvSpPr>
          <p:cNvPr id="827" name="Shape 8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hird Split Sign 2">
    <p:spTree>
      <p:nvGrpSpPr>
        <p:cNvPr id="1" name=""/>
        <p:cNvGrpSpPr/>
        <p:nvPr/>
      </p:nvGrpSpPr>
      <p:grpSpPr>
        <a:xfrm>
          <a:off x="0" y="0"/>
          <a:ext cx="0" cy="0"/>
          <a:chOff x="0" y="0"/>
          <a:chExt cx="0" cy="0"/>
        </a:xfrm>
      </p:grpSpPr>
      <p:grpSp>
        <p:nvGrpSpPr>
          <p:cNvPr id="845" name="Group 845"/>
          <p:cNvGrpSpPr/>
          <p:nvPr/>
        </p:nvGrpSpPr>
        <p:grpSpPr>
          <a:xfrm>
            <a:off x="11007220" y="6090027"/>
            <a:ext cx="620826" cy="435427"/>
            <a:chOff x="0" y="0"/>
            <a:chExt cx="620824" cy="435425"/>
          </a:xfrm>
        </p:grpSpPr>
        <p:sp>
          <p:nvSpPr>
            <p:cNvPr id="834" name="Shape 834"/>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835" name="Shape 835"/>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36" name="Shape 836"/>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37" name="Shape 837"/>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38" name="Shape 838"/>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39" name="Shape 839"/>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40" name="Shape 840"/>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41" name="Shape 841"/>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42" name="Shape 842"/>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43" name="Shape 843"/>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44" name="Shape 844"/>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846" name="Shape 846"/>
          <p:cNvSpPr/>
          <p:nvPr>
            <p:ph type="body" sz="quarter" idx="1"/>
          </p:nvPr>
        </p:nvSpPr>
        <p:spPr>
          <a:xfrm>
            <a:off x="571500" y="1763713"/>
            <a:ext cx="3238302" cy="4224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47" name="Shape 847"/>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848" name="Shape 848"/>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grpSp>
        <p:nvGrpSpPr>
          <p:cNvPr id="858" name="Group 858"/>
          <p:cNvGrpSpPr/>
          <p:nvPr/>
        </p:nvGrpSpPr>
        <p:grpSpPr>
          <a:xfrm>
            <a:off x="3811935" y="1495876"/>
            <a:ext cx="1874325" cy="4492037"/>
            <a:chOff x="0" y="0"/>
            <a:chExt cx="1874323" cy="4492036"/>
          </a:xfrm>
        </p:grpSpPr>
        <p:sp>
          <p:nvSpPr>
            <p:cNvPr id="849" name="Shape 849"/>
            <p:cNvSpPr/>
            <p:nvPr/>
          </p:nvSpPr>
          <p:spPr>
            <a:xfrm>
              <a:off x="935055" y="250863"/>
              <a:ext cx="939269" cy="303237"/>
            </a:xfrm>
            <a:custGeom>
              <a:avLst/>
              <a:gdLst/>
              <a:ahLst/>
              <a:cxnLst>
                <a:cxn ang="0">
                  <a:pos x="wd2" y="hd2"/>
                </a:cxn>
                <a:cxn ang="5400000">
                  <a:pos x="wd2" y="hd2"/>
                </a:cxn>
                <a:cxn ang="10800000">
                  <a:pos x="wd2" y="hd2"/>
                </a:cxn>
                <a:cxn ang="16200000">
                  <a:pos x="wd2" y="hd2"/>
                </a:cxn>
              </a:cxnLst>
              <a:rect l="0" t="0" r="r" b="b"/>
              <a:pathLst>
                <a:path w="21285" h="21600" fill="norm" stroke="1"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0" name="Shape 850"/>
            <p:cNvSpPr/>
            <p:nvPr/>
          </p:nvSpPr>
          <p:spPr>
            <a:xfrm>
              <a:off x="1093113" y="367492"/>
              <a:ext cx="515951"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1" name="Shape 851"/>
            <p:cNvSpPr/>
            <p:nvPr/>
          </p:nvSpPr>
          <p:spPr>
            <a:xfrm>
              <a:off x="1652785" y="367492"/>
              <a:ext cx="137006"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2" name="Shape 852"/>
            <p:cNvSpPr/>
            <p:nvPr/>
          </p:nvSpPr>
          <p:spPr>
            <a:xfrm>
              <a:off x="-1" y="718641"/>
              <a:ext cx="942141" cy="297404"/>
            </a:xfrm>
            <a:custGeom>
              <a:avLst/>
              <a:gdLst/>
              <a:ahLst/>
              <a:cxnLst>
                <a:cxn ang="0">
                  <a:pos x="wd2" y="hd2"/>
                </a:cxn>
                <a:cxn ang="5400000">
                  <a:pos x="wd2" y="hd2"/>
                </a:cxn>
                <a:cxn ang="10800000">
                  <a:pos x="wd2" y="hd2"/>
                </a:cxn>
                <a:cxn ang="16200000">
                  <a:pos x="wd2" y="hd2"/>
                </a:cxn>
              </a:cxnLst>
              <a:rect l="0" t="0" r="r" b="b"/>
              <a:pathLst>
                <a:path w="21285" h="21600" fill="norm" stroke="1"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3" name="Shape 853"/>
            <p:cNvSpPr/>
            <p:nvPr/>
          </p:nvSpPr>
          <p:spPr>
            <a:xfrm>
              <a:off x="265262" y="835270"/>
              <a:ext cx="515951"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4" name="Shape 854"/>
            <p:cNvSpPr/>
            <p:nvPr/>
          </p:nvSpPr>
          <p:spPr>
            <a:xfrm>
              <a:off x="84534" y="835270"/>
              <a:ext cx="139920" cy="6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5" name="Shape 855"/>
            <p:cNvSpPr/>
            <p:nvPr/>
          </p:nvSpPr>
          <p:spPr>
            <a:xfrm>
              <a:off x="591738" y="4247116"/>
              <a:ext cx="690849"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6" name="Shape 856"/>
            <p:cNvSpPr/>
            <p:nvPr/>
          </p:nvSpPr>
          <p:spPr>
            <a:xfrm>
              <a:off x="620888" y="4255864"/>
              <a:ext cx="632551"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57" name="Shape 857"/>
            <p:cNvSpPr/>
            <p:nvPr/>
          </p:nvSpPr>
          <p:spPr>
            <a:xfrm>
              <a:off x="835687" y="0"/>
              <a:ext cx="210787" cy="4381832"/>
            </a:xfrm>
            <a:custGeom>
              <a:avLst/>
              <a:gdLst/>
              <a:ahLst/>
              <a:cxnLst>
                <a:cxn ang="0">
                  <a:pos x="wd2" y="hd2"/>
                </a:cxn>
                <a:cxn ang="5400000">
                  <a:pos x="wd2" y="hd2"/>
                </a:cxn>
                <a:cxn ang="10800000">
                  <a:pos x="wd2" y="hd2"/>
                </a:cxn>
                <a:cxn ang="16200000">
                  <a:pos x="wd2" y="hd2"/>
                </a:cxn>
              </a:cxnLst>
              <a:rect l="0" t="0" r="r" b="b"/>
              <a:pathLst>
                <a:path w="20790" h="21569" fill="norm" stroke="1" extrusionOk="0">
                  <a:moveTo>
                    <a:pt x="20790" y="21021"/>
                  </a:moveTo>
                  <a:cubicBezTo>
                    <a:pt x="20083" y="21362"/>
                    <a:pt x="15341" y="21533"/>
                    <a:pt x="10440" y="21565"/>
                  </a:cubicBezTo>
                  <a:cubicBezTo>
                    <a:pt x="5188" y="21600"/>
                    <a:pt x="-810" y="21370"/>
                    <a:pt x="90" y="21021"/>
                  </a:cubicBezTo>
                  <a:lnTo>
                    <a:pt x="90" y="1306"/>
                  </a:lnTo>
                  <a:cubicBezTo>
                    <a:pt x="90" y="944"/>
                    <a:pt x="1297" y="617"/>
                    <a:pt x="3195" y="381"/>
                  </a:cubicBezTo>
                  <a:cubicBezTo>
                    <a:pt x="5092" y="145"/>
                    <a:pt x="7680" y="0"/>
                    <a:pt x="10440" y="0"/>
                  </a:cubicBezTo>
                  <a:cubicBezTo>
                    <a:pt x="13200" y="0"/>
                    <a:pt x="15787" y="145"/>
                    <a:pt x="17685" y="381"/>
                  </a:cubicBezTo>
                  <a:cubicBezTo>
                    <a:pt x="19582" y="617"/>
                    <a:pt x="20790" y="944"/>
                    <a:pt x="20790" y="1306"/>
                  </a:cubicBezTo>
                  <a:lnTo>
                    <a:pt x="20790" y="21021"/>
                  </a:lnTo>
                  <a:close/>
                </a:path>
              </a:pathLst>
            </a:custGeom>
            <a:solidFill>
              <a:srgbClr val="BA803C"/>
            </a:solidFill>
            <a:ln w="12700" cap="flat">
              <a:noFill/>
              <a:miter lim="400000"/>
            </a:ln>
            <a:effectLst/>
          </p:spPr>
          <p:txBody>
            <a:bodyPr wrap="square" lIns="45719" tIns="45719" rIns="45719" bIns="45719" numCol="1" anchor="t">
              <a:noAutofit/>
            </a:bodyPr>
            <a:lstStyle/>
            <a:p>
              <a:pPr defTabSz="457109">
                <a:defRPr sz="900">
                  <a:solidFill>
                    <a:srgbClr val="F0B334"/>
                  </a:solidFill>
                  <a:latin typeface="Calibri"/>
                  <a:ea typeface="Calibri"/>
                  <a:cs typeface="Calibri"/>
                  <a:sym typeface="Calibri"/>
                </a:defRPr>
              </a:pPr>
            </a:p>
          </p:txBody>
        </p:sp>
      </p:grpSp>
      <p:grpSp>
        <p:nvGrpSpPr>
          <p:cNvPr id="896" name="Group 896"/>
          <p:cNvGrpSpPr/>
          <p:nvPr/>
        </p:nvGrpSpPr>
        <p:grpSpPr>
          <a:xfrm>
            <a:off x="4643589" y="5337759"/>
            <a:ext cx="696146" cy="790452"/>
            <a:chOff x="0" y="0"/>
            <a:chExt cx="696144" cy="790450"/>
          </a:xfrm>
        </p:grpSpPr>
        <p:sp>
          <p:nvSpPr>
            <p:cNvPr id="859" name="Shape 859"/>
            <p:cNvSpPr/>
            <p:nvPr/>
          </p:nvSpPr>
          <p:spPr>
            <a:xfrm>
              <a:off x="568172" y="159359"/>
              <a:ext cx="81471" cy="204461"/>
            </a:xfrm>
            <a:custGeom>
              <a:avLst/>
              <a:gdLst/>
              <a:ahLst/>
              <a:cxnLst>
                <a:cxn ang="0">
                  <a:pos x="wd2" y="hd2"/>
                </a:cxn>
                <a:cxn ang="5400000">
                  <a:pos x="wd2" y="hd2"/>
                </a:cxn>
                <a:cxn ang="10800000">
                  <a:pos x="wd2" y="hd2"/>
                </a:cxn>
                <a:cxn ang="16200000">
                  <a:pos x="wd2" y="hd2"/>
                </a:cxn>
              </a:cxnLst>
              <a:rect l="0" t="0" r="r" b="b"/>
              <a:pathLst>
                <a:path w="20915" h="19871" fill="norm" stroke="1" extrusionOk="0">
                  <a:moveTo>
                    <a:pt x="0" y="139"/>
                  </a:moveTo>
                  <a:cubicBezTo>
                    <a:pt x="0" y="139"/>
                    <a:pt x="11917" y="-887"/>
                    <a:pt x="13556" y="2647"/>
                  </a:cubicBezTo>
                  <a:cubicBezTo>
                    <a:pt x="15194" y="6180"/>
                    <a:pt x="21600" y="12164"/>
                    <a:pt x="20855" y="17122"/>
                  </a:cubicBezTo>
                  <a:cubicBezTo>
                    <a:pt x="20855" y="17122"/>
                    <a:pt x="18621" y="20713"/>
                    <a:pt x="10428" y="19687"/>
                  </a:cubicBezTo>
                  <a:cubicBezTo>
                    <a:pt x="2234" y="18661"/>
                    <a:pt x="0" y="139"/>
                    <a:pt x="0" y="139"/>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0" name="Shape 860"/>
            <p:cNvSpPr/>
            <p:nvPr/>
          </p:nvSpPr>
          <p:spPr>
            <a:xfrm>
              <a:off x="612622" y="433518"/>
              <a:ext cx="82532" cy="250730"/>
            </a:xfrm>
            <a:custGeom>
              <a:avLst/>
              <a:gdLst/>
              <a:ahLst/>
              <a:cxnLst>
                <a:cxn ang="0">
                  <a:pos x="wd2" y="hd2"/>
                </a:cxn>
                <a:cxn ang="5400000">
                  <a:pos x="wd2" y="hd2"/>
                </a:cxn>
                <a:cxn ang="10800000">
                  <a:pos x="wd2" y="hd2"/>
                </a:cxn>
                <a:cxn ang="16200000">
                  <a:pos x="wd2" y="hd2"/>
                </a:cxn>
              </a:cxnLst>
              <a:rect l="0" t="0" r="r" b="b"/>
              <a:pathLst>
                <a:path w="20795" h="20186" fill="norm" stroke="1" extrusionOk="0">
                  <a:moveTo>
                    <a:pt x="0" y="100"/>
                  </a:moveTo>
                  <a:cubicBezTo>
                    <a:pt x="0" y="100"/>
                    <a:pt x="11836" y="-697"/>
                    <a:pt x="13463" y="2208"/>
                  </a:cubicBezTo>
                  <a:cubicBezTo>
                    <a:pt x="15090" y="5113"/>
                    <a:pt x="21600" y="13172"/>
                    <a:pt x="20712" y="17248"/>
                  </a:cubicBezTo>
                  <a:cubicBezTo>
                    <a:pt x="20712" y="17248"/>
                    <a:pt x="17310" y="20903"/>
                    <a:pt x="9173" y="20060"/>
                  </a:cubicBezTo>
                  <a:cubicBezTo>
                    <a:pt x="1036" y="19169"/>
                    <a:pt x="0" y="100"/>
                    <a:pt x="0" y="100"/>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1" name="Shape 861"/>
            <p:cNvSpPr/>
            <p:nvPr/>
          </p:nvSpPr>
          <p:spPr>
            <a:xfrm>
              <a:off x="649135" y="602666"/>
              <a:ext cx="47010" cy="82656"/>
            </a:xfrm>
            <a:custGeom>
              <a:avLst/>
              <a:gdLst/>
              <a:ahLst/>
              <a:cxnLst>
                <a:cxn ang="0">
                  <a:pos x="wd2" y="hd2"/>
                </a:cxn>
                <a:cxn ang="5400000">
                  <a:pos x="wd2" y="hd2"/>
                </a:cxn>
                <a:cxn ang="10800000">
                  <a:pos x="wd2" y="hd2"/>
                </a:cxn>
                <a:cxn ang="16200000">
                  <a:pos x="wd2" y="hd2"/>
                </a:cxn>
              </a:cxnLst>
              <a:rect l="0" t="0" r="r" b="b"/>
              <a:pathLst>
                <a:path w="16401" h="17572" fill="norm" stroke="1" extrusionOk="0">
                  <a:moveTo>
                    <a:pt x="15223" y="0"/>
                  </a:moveTo>
                  <a:cubicBezTo>
                    <a:pt x="15223" y="0"/>
                    <a:pt x="18309" y="16200"/>
                    <a:pt x="0" y="17205"/>
                  </a:cubicBezTo>
                  <a:cubicBezTo>
                    <a:pt x="0" y="17205"/>
                    <a:pt x="21600" y="21600"/>
                    <a:pt x="15223"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62" name="Shape 862"/>
            <p:cNvSpPr/>
            <p:nvPr/>
          </p:nvSpPr>
          <p:spPr>
            <a:xfrm>
              <a:off x="68320" y="51803"/>
              <a:ext cx="581842" cy="727442"/>
            </a:xfrm>
            <a:custGeom>
              <a:avLst/>
              <a:gdLst/>
              <a:ahLst/>
              <a:cxnLst>
                <a:cxn ang="0">
                  <a:pos x="wd2" y="hd2"/>
                </a:cxn>
                <a:cxn ang="5400000">
                  <a:pos x="wd2" y="hd2"/>
                </a:cxn>
                <a:cxn ang="10800000">
                  <a:pos x="wd2" y="hd2"/>
                </a:cxn>
                <a:cxn ang="16200000">
                  <a:pos x="wd2" y="hd2"/>
                </a:cxn>
              </a:cxnLst>
              <a:rect l="0" t="0" r="r" b="b"/>
              <a:pathLst>
                <a:path w="20299" h="20707" fill="norm" stroke="1" extrusionOk="0">
                  <a:moveTo>
                    <a:pt x="3627" y="597"/>
                  </a:moveTo>
                  <a:cubicBezTo>
                    <a:pt x="2771" y="0"/>
                    <a:pt x="2771" y="0"/>
                    <a:pt x="2771" y="0"/>
                  </a:cubicBezTo>
                  <a:cubicBezTo>
                    <a:pt x="2771" y="0"/>
                    <a:pt x="81" y="664"/>
                    <a:pt x="163" y="1676"/>
                  </a:cubicBezTo>
                  <a:cubicBezTo>
                    <a:pt x="0" y="4960"/>
                    <a:pt x="0" y="4960"/>
                    <a:pt x="0" y="4960"/>
                  </a:cubicBezTo>
                  <a:cubicBezTo>
                    <a:pt x="591" y="12774"/>
                    <a:pt x="591" y="12774"/>
                    <a:pt x="591" y="12774"/>
                  </a:cubicBezTo>
                  <a:cubicBezTo>
                    <a:pt x="591" y="12774"/>
                    <a:pt x="-1060" y="19095"/>
                    <a:pt x="3627" y="19941"/>
                  </a:cubicBezTo>
                  <a:cubicBezTo>
                    <a:pt x="5848" y="20571"/>
                    <a:pt x="5848" y="20571"/>
                    <a:pt x="5848" y="20571"/>
                  </a:cubicBezTo>
                  <a:cubicBezTo>
                    <a:pt x="5848" y="20571"/>
                    <a:pt x="12960" y="21600"/>
                    <a:pt x="20295" y="17983"/>
                  </a:cubicBezTo>
                  <a:cubicBezTo>
                    <a:pt x="20295" y="17983"/>
                    <a:pt x="20540" y="4114"/>
                    <a:pt x="16892" y="2837"/>
                  </a:cubicBezTo>
                  <a:lnTo>
                    <a:pt x="3627" y="597"/>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63" name="Shape 863"/>
            <p:cNvSpPr/>
            <p:nvPr/>
          </p:nvSpPr>
          <p:spPr>
            <a:xfrm>
              <a:off x="141519" y="0"/>
              <a:ext cx="428281" cy="335388"/>
            </a:xfrm>
            <a:custGeom>
              <a:avLst/>
              <a:gdLst/>
              <a:ahLst/>
              <a:cxnLst>
                <a:cxn ang="0">
                  <a:pos x="wd2" y="hd2"/>
                </a:cxn>
                <a:cxn ang="5400000">
                  <a:pos x="wd2" y="hd2"/>
                </a:cxn>
                <a:cxn ang="10800000">
                  <a:pos x="wd2" y="hd2"/>
                </a:cxn>
                <a:cxn ang="16200000">
                  <a:pos x="wd2" y="hd2"/>
                </a:cxn>
              </a:cxnLst>
              <a:rect l="0" t="0" r="r" b="b"/>
              <a:pathLst>
                <a:path w="20375" h="18037" fill="norm" stroke="1" extrusionOk="0">
                  <a:moveTo>
                    <a:pt x="73" y="3660"/>
                  </a:moveTo>
                  <a:cubicBezTo>
                    <a:pt x="73" y="3660"/>
                    <a:pt x="73" y="494"/>
                    <a:pt x="4799" y="995"/>
                  </a:cubicBezTo>
                  <a:cubicBezTo>
                    <a:pt x="4799" y="995"/>
                    <a:pt x="9858" y="1622"/>
                    <a:pt x="12444" y="368"/>
                  </a:cubicBezTo>
                  <a:cubicBezTo>
                    <a:pt x="12444" y="368"/>
                    <a:pt x="18309" y="-2422"/>
                    <a:pt x="19894" y="7359"/>
                  </a:cubicBezTo>
                  <a:cubicBezTo>
                    <a:pt x="19894" y="7359"/>
                    <a:pt x="20978" y="13754"/>
                    <a:pt x="19894" y="15353"/>
                  </a:cubicBezTo>
                  <a:cubicBezTo>
                    <a:pt x="17586" y="18676"/>
                    <a:pt x="6244" y="19178"/>
                    <a:pt x="4910" y="15353"/>
                  </a:cubicBezTo>
                  <a:cubicBezTo>
                    <a:pt x="3881" y="12344"/>
                    <a:pt x="-622" y="5290"/>
                    <a:pt x="73" y="3660"/>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4" name="Shape 864"/>
            <p:cNvSpPr/>
            <p:nvPr/>
          </p:nvSpPr>
          <p:spPr>
            <a:xfrm>
              <a:off x="106210" y="648703"/>
              <a:ext cx="542926" cy="131625"/>
            </a:xfrm>
            <a:custGeom>
              <a:avLst/>
              <a:gdLst/>
              <a:ahLst/>
              <a:cxnLst>
                <a:cxn ang="0">
                  <a:pos x="wd2" y="hd2"/>
                </a:cxn>
                <a:cxn ang="5400000">
                  <a:pos x="wd2" y="hd2"/>
                </a:cxn>
                <a:cxn ang="10800000">
                  <a:pos x="wd2" y="hd2"/>
                </a:cxn>
                <a:cxn ang="16200000">
                  <a:pos x="wd2" y="hd2"/>
                </a:cxn>
              </a:cxnLst>
              <a:rect l="0" t="0" r="r" b="b"/>
              <a:pathLst>
                <a:path w="21600" h="18852" fill="norm" stroke="1" extrusionOk="0">
                  <a:moveTo>
                    <a:pt x="1092" y="12439"/>
                  </a:moveTo>
                  <a:cubicBezTo>
                    <a:pt x="1092" y="12439"/>
                    <a:pt x="3902" y="18911"/>
                    <a:pt x="8106" y="18742"/>
                  </a:cubicBezTo>
                  <a:cubicBezTo>
                    <a:pt x="8106" y="18742"/>
                    <a:pt x="16421" y="21012"/>
                    <a:pt x="21600" y="4875"/>
                  </a:cubicBezTo>
                  <a:cubicBezTo>
                    <a:pt x="21600" y="0"/>
                    <a:pt x="21600" y="0"/>
                    <a:pt x="21600" y="0"/>
                  </a:cubicBezTo>
                  <a:cubicBezTo>
                    <a:pt x="21600" y="0"/>
                    <a:pt x="15120" y="21600"/>
                    <a:pt x="0" y="3194"/>
                  </a:cubicBezTo>
                  <a:lnTo>
                    <a:pt x="1092" y="12439"/>
                  </a:lnTo>
                  <a:close/>
                </a:path>
              </a:pathLst>
            </a:custGeom>
            <a:solidFill>
              <a:srgbClr val="483F31"/>
            </a:solidFill>
            <a:ln w="12700" cap="flat">
              <a:noFill/>
              <a:miter lim="400000"/>
            </a:ln>
            <a:effectLst/>
          </p:spPr>
          <p:txBody>
            <a:bodyPr wrap="square" lIns="45719" tIns="45719" rIns="45719" bIns="45719" numCol="1" anchor="t">
              <a:noAutofit/>
            </a:bodyPr>
            <a:lstStyle/>
            <a:p>
              <a:pPr/>
            </a:p>
          </p:txBody>
        </p:sp>
        <p:sp>
          <p:nvSpPr>
            <p:cNvPr id="865" name="Shape 865"/>
            <p:cNvSpPr/>
            <p:nvPr/>
          </p:nvSpPr>
          <p:spPr>
            <a:xfrm>
              <a:off x="255658" y="443529"/>
              <a:ext cx="364903" cy="346922"/>
            </a:xfrm>
            <a:custGeom>
              <a:avLst/>
              <a:gdLst/>
              <a:ahLst/>
              <a:cxnLst>
                <a:cxn ang="0">
                  <a:pos x="wd2" y="hd2"/>
                </a:cxn>
                <a:cxn ang="5400000">
                  <a:pos x="wd2" y="hd2"/>
                </a:cxn>
                <a:cxn ang="10800000">
                  <a:pos x="wd2" y="hd2"/>
                </a:cxn>
                <a:cxn ang="16200000">
                  <a:pos x="wd2" y="hd2"/>
                </a:cxn>
              </a:cxnLst>
              <a:rect l="0" t="0" r="r" b="b"/>
              <a:pathLst>
                <a:path w="20265" h="20172" fill="norm" stroke="1" extrusionOk="0">
                  <a:moveTo>
                    <a:pt x="9530" y="138"/>
                  </a:moveTo>
                  <a:cubicBezTo>
                    <a:pt x="5811" y="477"/>
                    <a:pt x="-1335" y="-808"/>
                    <a:pt x="217" y="12307"/>
                  </a:cubicBezTo>
                  <a:cubicBezTo>
                    <a:pt x="573" y="15248"/>
                    <a:pt x="-1206" y="20792"/>
                    <a:pt x="8754" y="20116"/>
                  </a:cubicBezTo>
                  <a:cubicBezTo>
                    <a:pt x="8754" y="20116"/>
                    <a:pt x="19877" y="20522"/>
                    <a:pt x="20265" y="13693"/>
                  </a:cubicBezTo>
                  <a:cubicBezTo>
                    <a:pt x="19360" y="3417"/>
                    <a:pt x="19360" y="3417"/>
                    <a:pt x="19360" y="3417"/>
                  </a:cubicBezTo>
                  <a:cubicBezTo>
                    <a:pt x="19360" y="3417"/>
                    <a:pt x="20265" y="-808"/>
                    <a:pt x="9530" y="138"/>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6" name="Shape 866"/>
            <p:cNvSpPr/>
            <p:nvPr/>
          </p:nvSpPr>
          <p:spPr>
            <a:xfrm>
              <a:off x="-1" y="223190"/>
              <a:ext cx="198287" cy="203652"/>
            </a:xfrm>
            <a:custGeom>
              <a:avLst/>
              <a:gdLst/>
              <a:ahLst/>
              <a:cxnLst>
                <a:cxn ang="0">
                  <a:pos x="wd2" y="hd2"/>
                </a:cxn>
                <a:cxn ang="5400000">
                  <a:pos x="wd2" y="hd2"/>
                </a:cxn>
                <a:cxn ang="10800000">
                  <a:pos x="wd2" y="hd2"/>
                </a:cxn>
                <a:cxn ang="16200000">
                  <a:pos x="wd2" y="hd2"/>
                </a:cxn>
              </a:cxnLst>
              <a:rect l="0" t="0" r="r" b="b"/>
              <a:pathLst>
                <a:path w="19410" h="18723" fill="norm" stroke="1" extrusionOk="0">
                  <a:moveTo>
                    <a:pt x="6657" y="252"/>
                  </a:moveTo>
                  <a:cubicBezTo>
                    <a:pt x="6657" y="252"/>
                    <a:pt x="567" y="252"/>
                    <a:pt x="338" y="5022"/>
                  </a:cubicBezTo>
                  <a:cubicBezTo>
                    <a:pt x="165" y="8935"/>
                    <a:pt x="-2190" y="18261"/>
                    <a:pt x="8495" y="18690"/>
                  </a:cubicBezTo>
                  <a:cubicBezTo>
                    <a:pt x="8495" y="18690"/>
                    <a:pt x="19180" y="19708"/>
                    <a:pt x="19410" y="10328"/>
                  </a:cubicBezTo>
                  <a:cubicBezTo>
                    <a:pt x="19410" y="10328"/>
                    <a:pt x="19180" y="-1892"/>
                    <a:pt x="6657" y="252"/>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7" name="Shape 867"/>
            <p:cNvSpPr/>
            <p:nvPr/>
          </p:nvSpPr>
          <p:spPr>
            <a:xfrm>
              <a:off x="13216" y="468711"/>
              <a:ext cx="188139" cy="268893"/>
            </a:xfrm>
            <a:custGeom>
              <a:avLst/>
              <a:gdLst/>
              <a:ahLst/>
              <a:cxnLst>
                <a:cxn ang="0">
                  <a:pos x="wd2" y="hd2"/>
                </a:cxn>
                <a:cxn ang="5400000">
                  <a:pos x="wd2" y="hd2"/>
                </a:cxn>
                <a:cxn ang="10800000">
                  <a:pos x="wd2" y="hd2"/>
                </a:cxn>
                <a:cxn ang="16200000">
                  <a:pos x="wd2" y="hd2"/>
                </a:cxn>
              </a:cxnLst>
              <a:rect l="0" t="0" r="r" b="b"/>
              <a:pathLst>
                <a:path w="17066" h="19565" fill="norm" stroke="1" extrusionOk="0">
                  <a:moveTo>
                    <a:pt x="3924" y="506"/>
                  </a:moveTo>
                  <a:cubicBezTo>
                    <a:pt x="3924" y="506"/>
                    <a:pt x="1171" y="1396"/>
                    <a:pt x="960" y="3429"/>
                  </a:cubicBezTo>
                  <a:cubicBezTo>
                    <a:pt x="960" y="3429"/>
                    <a:pt x="-3805" y="19226"/>
                    <a:pt x="7895" y="19565"/>
                  </a:cubicBezTo>
                  <a:cubicBezTo>
                    <a:pt x="7895" y="19565"/>
                    <a:pt x="15095" y="19057"/>
                    <a:pt x="15730" y="17659"/>
                  </a:cubicBezTo>
                  <a:cubicBezTo>
                    <a:pt x="15730" y="17659"/>
                    <a:pt x="17795" y="15033"/>
                    <a:pt x="16789" y="8596"/>
                  </a:cubicBezTo>
                  <a:cubicBezTo>
                    <a:pt x="16366" y="5673"/>
                    <a:pt x="14248" y="-2035"/>
                    <a:pt x="3924" y="506"/>
                  </a:cubicBez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68" name="Shape 868"/>
            <p:cNvSpPr/>
            <p:nvPr/>
          </p:nvSpPr>
          <p:spPr>
            <a:xfrm>
              <a:off x="380847" y="518032"/>
              <a:ext cx="232744" cy="263000"/>
            </a:xfrm>
            <a:custGeom>
              <a:avLst/>
              <a:gdLst/>
              <a:ahLst/>
              <a:cxnLst>
                <a:cxn ang="0">
                  <a:pos x="wd2" y="hd2"/>
                </a:cxn>
                <a:cxn ang="5400000">
                  <a:pos x="wd2" y="hd2"/>
                </a:cxn>
                <a:cxn ang="10800000">
                  <a:pos x="wd2" y="hd2"/>
                </a:cxn>
                <a:cxn ang="16200000">
                  <a:pos x="wd2" y="hd2"/>
                </a:cxn>
              </a:cxnLst>
              <a:rect l="0" t="0" r="r" b="b"/>
              <a:pathLst>
                <a:path w="18519" h="15099" fill="norm" stroke="1" extrusionOk="0">
                  <a:moveTo>
                    <a:pt x="16212" y="1575"/>
                  </a:moveTo>
                  <a:cubicBezTo>
                    <a:pt x="16212" y="1575"/>
                    <a:pt x="19788" y="13894"/>
                    <a:pt x="0" y="14461"/>
                  </a:cubicBezTo>
                  <a:cubicBezTo>
                    <a:pt x="0" y="14461"/>
                    <a:pt x="8083" y="16798"/>
                    <a:pt x="16676" y="12525"/>
                  </a:cubicBezTo>
                  <a:cubicBezTo>
                    <a:pt x="21600" y="10088"/>
                    <a:pt x="14957" y="-4802"/>
                    <a:pt x="16212" y="1575"/>
                  </a:cubicBez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69" name="Shape 869"/>
            <p:cNvSpPr/>
            <p:nvPr/>
          </p:nvSpPr>
          <p:spPr>
            <a:xfrm>
              <a:off x="255435" y="131178"/>
              <a:ext cx="126434" cy="396876"/>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8042" y="0"/>
                  </a:moveTo>
                  <a:cubicBezTo>
                    <a:pt x="21600" y="8056"/>
                    <a:pt x="20197" y="21219"/>
                    <a:pt x="20197" y="21219"/>
                  </a:cubicBezTo>
                  <a:cubicBezTo>
                    <a:pt x="12062" y="21600"/>
                    <a:pt x="12062" y="21600"/>
                    <a:pt x="12062" y="21600"/>
                  </a:cubicBezTo>
                  <a:cubicBezTo>
                    <a:pt x="15896" y="9262"/>
                    <a:pt x="1496" y="539"/>
                    <a:pt x="0" y="285"/>
                  </a:cubicBezTo>
                  <a:lnTo>
                    <a:pt x="8042" y="0"/>
                  </a:lnTo>
                  <a:close/>
                </a:path>
              </a:pathLst>
            </a:custGeom>
            <a:solidFill>
              <a:srgbClr val="E4E1C7"/>
            </a:solidFill>
            <a:ln w="12700" cap="flat">
              <a:noFill/>
              <a:miter lim="400000"/>
            </a:ln>
            <a:effectLst/>
          </p:spPr>
          <p:txBody>
            <a:bodyPr wrap="square" lIns="45719" tIns="45719" rIns="45719" bIns="45719" numCol="1" anchor="t">
              <a:noAutofit/>
            </a:bodyPr>
            <a:lstStyle/>
            <a:p>
              <a:pPr/>
            </a:p>
          </p:txBody>
        </p:sp>
        <p:sp>
          <p:nvSpPr>
            <p:cNvPr id="870" name="Shape 870"/>
            <p:cNvSpPr/>
            <p:nvPr/>
          </p:nvSpPr>
          <p:spPr>
            <a:xfrm>
              <a:off x="426885" y="120065"/>
              <a:ext cx="126974" cy="392114"/>
            </a:xfrm>
            <a:custGeom>
              <a:avLst/>
              <a:gdLst/>
              <a:ahLst/>
              <a:cxnLst>
                <a:cxn ang="0">
                  <a:pos x="wd2" y="hd2"/>
                </a:cxn>
                <a:cxn ang="5400000">
                  <a:pos x="wd2" y="hd2"/>
                </a:cxn>
                <a:cxn ang="10800000">
                  <a:pos x="wd2" y="hd2"/>
                </a:cxn>
                <a:cxn ang="16200000">
                  <a:pos x="wd2" y="hd2"/>
                </a:cxn>
              </a:cxnLst>
              <a:rect l="0" t="0" r="r" b="b"/>
              <a:pathLst>
                <a:path w="20325" h="21600" fill="norm" stroke="1" extrusionOk="0">
                  <a:moveTo>
                    <a:pt x="8042" y="0"/>
                  </a:moveTo>
                  <a:cubicBezTo>
                    <a:pt x="21600" y="8132"/>
                    <a:pt x="20291" y="21600"/>
                    <a:pt x="20291" y="21600"/>
                  </a:cubicBezTo>
                  <a:cubicBezTo>
                    <a:pt x="12249" y="21600"/>
                    <a:pt x="12249" y="21600"/>
                    <a:pt x="12249" y="21600"/>
                  </a:cubicBezTo>
                  <a:cubicBezTo>
                    <a:pt x="16083" y="9096"/>
                    <a:pt x="1496" y="514"/>
                    <a:pt x="0" y="257"/>
                  </a:cubicBezTo>
                  <a:lnTo>
                    <a:pt x="8042" y="0"/>
                  </a:lnTo>
                  <a:close/>
                </a:path>
              </a:pathLst>
            </a:custGeom>
            <a:solidFill>
              <a:srgbClr val="E4E1C7"/>
            </a:solidFill>
            <a:ln w="12700" cap="flat">
              <a:noFill/>
              <a:miter lim="400000"/>
            </a:ln>
            <a:effectLst/>
          </p:spPr>
          <p:txBody>
            <a:bodyPr wrap="square" lIns="45719" tIns="45719" rIns="45719" bIns="45719" numCol="1" anchor="t">
              <a:noAutofit/>
            </a:bodyPr>
            <a:lstStyle/>
            <a:p>
              <a:pPr/>
            </a:p>
          </p:txBody>
        </p:sp>
        <p:sp>
          <p:nvSpPr>
            <p:cNvPr id="871" name="Shape 871"/>
            <p:cNvSpPr/>
            <p:nvPr/>
          </p:nvSpPr>
          <p:spPr>
            <a:xfrm>
              <a:off x="310997" y="304215"/>
              <a:ext cx="69851" cy="66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05" y="1303"/>
                  </a:moveTo>
                  <a:cubicBezTo>
                    <a:pt x="18767" y="3166"/>
                    <a:pt x="19830" y="12103"/>
                    <a:pt x="20361" y="20297"/>
                  </a:cubicBezTo>
                  <a:cubicBezTo>
                    <a:pt x="3541" y="20297"/>
                    <a:pt x="3541" y="20297"/>
                    <a:pt x="3541" y="20297"/>
                  </a:cubicBezTo>
                  <a:cubicBezTo>
                    <a:pt x="1416" y="1303"/>
                    <a:pt x="1416" y="1303"/>
                    <a:pt x="1416" y="1303"/>
                  </a:cubicBezTo>
                  <a:cubicBezTo>
                    <a:pt x="17705" y="1303"/>
                    <a:pt x="17705" y="1303"/>
                    <a:pt x="17705" y="1303"/>
                  </a:cubicBezTo>
                  <a:moveTo>
                    <a:pt x="18236" y="0"/>
                  </a:moveTo>
                  <a:cubicBezTo>
                    <a:pt x="0" y="0"/>
                    <a:pt x="0" y="0"/>
                    <a:pt x="0" y="0"/>
                  </a:cubicBezTo>
                  <a:cubicBezTo>
                    <a:pt x="2479" y="21600"/>
                    <a:pt x="2479" y="21600"/>
                    <a:pt x="2479" y="21600"/>
                  </a:cubicBezTo>
                  <a:cubicBezTo>
                    <a:pt x="21600" y="21600"/>
                    <a:pt x="21600" y="21600"/>
                    <a:pt x="21600" y="21600"/>
                  </a:cubicBezTo>
                  <a:cubicBezTo>
                    <a:pt x="21600" y="21600"/>
                    <a:pt x="20538" y="1676"/>
                    <a:pt x="18236" y="0"/>
                  </a:cubicBezTo>
                  <a:close/>
                </a:path>
              </a:pathLst>
            </a:custGeom>
            <a:solidFill>
              <a:srgbClr val="F6D243"/>
            </a:solidFill>
            <a:ln w="12700" cap="flat">
              <a:noFill/>
              <a:miter lim="400000"/>
            </a:ln>
            <a:effectLst/>
          </p:spPr>
          <p:txBody>
            <a:bodyPr wrap="square" lIns="45719" tIns="45719" rIns="45719" bIns="45719" numCol="1" anchor="t">
              <a:noAutofit/>
            </a:bodyPr>
            <a:lstStyle/>
            <a:p>
              <a:pPr/>
            </a:p>
          </p:txBody>
        </p:sp>
        <p:sp>
          <p:nvSpPr>
            <p:cNvPr id="872" name="Shape 872"/>
            <p:cNvSpPr/>
            <p:nvPr/>
          </p:nvSpPr>
          <p:spPr>
            <a:xfrm>
              <a:off x="485622" y="301040"/>
              <a:ext cx="7143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05" y="1117"/>
                  </a:moveTo>
                  <a:cubicBezTo>
                    <a:pt x="18767" y="2979"/>
                    <a:pt x="19830" y="12103"/>
                    <a:pt x="20361" y="20297"/>
                  </a:cubicBezTo>
                  <a:cubicBezTo>
                    <a:pt x="3541" y="20297"/>
                    <a:pt x="3541" y="20297"/>
                    <a:pt x="3541" y="20297"/>
                  </a:cubicBezTo>
                  <a:cubicBezTo>
                    <a:pt x="1416" y="1117"/>
                    <a:pt x="1416" y="1117"/>
                    <a:pt x="1416" y="1117"/>
                  </a:cubicBezTo>
                  <a:cubicBezTo>
                    <a:pt x="17705" y="1117"/>
                    <a:pt x="17705" y="1117"/>
                    <a:pt x="17705" y="1117"/>
                  </a:cubicBezTo>
                  <a:moveTo>
                    <a:pt x="18236" y="0"/>
                  </a:moveTo>
                  <a:cubicBezTo>
                    <a:pt x="0" y="0"/>
                    <a:pt x="0" y="0"/>
                    <a:pt x="0" y="0"/>
                  </a:cubicBezTo>
                  <a:cubicBezTo>
                    <a:pt x="2479" y="21600"/>
                    <a:pt x="2479" y="21600"/>
                    <a:pt x="2479" y="21600"/>
                  </a:cubicBezTo>
                  <a:cubicBezTo>
                    <a:pt x="21600" y="21600"/>
                    <a:pt x="21600" y="21600"/>
                    <a:pt x="21600" y="21600"/>
                  </a:cubicBezTo>
                  <a:cubicBezTo>
                    <a:pt x="21600" y="21600"/>
                    <a:pt x="20538" y="1490"/>
                    <a:pt x="18236" y="0"/>
                  </a:cubicBezTo>
                  <a:close/>
                </a:path>
              </a:pathLst>
            </a:custGeom>
            <a:solidFill>
              <a:srgbClr val="F6D243"/>
            </a:solidFill>
            <a:ln w="12700" cap="flat">
              <a:noFill/>
              <a:miter lim="400000"/>
            </a:ln>
            <a:effectLst/>
          </p:spPr>
          <p:txBody>
            <a:bodyPr wrap="square" lIns="45719" tIns="45719" rIns="45719" bIns="45719" numCol="1" anchor="t">
              <a:noAutofit/>
            </a:bodyPr>
            <a:lstStyle/>
            <a:p>
              <a:pPr/>
            </a:p>
          </p:txBody>
        </p:sp>
        <p:sp>
          <p:nvSpPr>
            <p:cNvPr id="873" name="Shape 873"/>
            <p:cNvSpPr/>
            <p:nvPr/>
          </p:nvSpPr>
          <p:spPr>
            <a:xfrm>
              <a:off x="20485" y="229603"/>
              <a:ext cx="177373" cy="197128"/>
            </a:xfrm>
            <a:custGeom>
              <a:avLst/>
              <a:gdLst/>
              <a:ahLst/>
              <a:cxnLst>
                <a:cxn ang="0">
                  <a:pos x="wd2" y="hd2"/>
                </a:cxn>
                <a:cxn ang="5400000">
                  <a:pos x="wd2" y="hd2"/>
                </a:cxn>
                <a:cxn ang="10800000">
                  <a:pos x="wd2" y="hd2"/>
                </a:cxn>
                <a:cxn ang="16200000">
                  <a:pos x="wd2" y="hd2"/>
                </a:cxn>
              </a:cxnLst>
              <a:rect l="0" t="0" r="r" b="b"/>
              <a:pathLst>
                <a:path w="21170" h="21119" fill="norm" stroke="1" extrusionOk="0">
                  <a:moveTo>
                    <a:pt x="21111" y="10518"/>
                  </a:moveTo>
                  <a:cubicBezTo>
                    <a:pt x="21600" y="14776"/>
                    <a:pt x="19223" y="21537"/>
                    <a:pt x="7899" y="21099"/>
                  </a:cubicBezTo>
                  <a:cubicBezTo>
                    <a:pt x="7899" y="21099"/>
                    <a:pt x="2656" y="21037"/>
                    <a:pt x="0" y="18344"/>
                  </a:cubicBezTo>
                  <a:cubicBezTo>
                    <a:pt x="0" y="18344"/>
                    <a:pt x="15029" y="21600"/>
                    <a:pt x="15239" y="15214"/>
                  </a:cubicBezTo>
                  <a:cubicBezTo>
                    <a:pt x="15379" y="11520"/>
                    <a:pt x="16357" y="6887"/>
                    <a:pt x="13561" y="0"/>
                  </a:cubicBezTo>
                  <a:cubicBezTo>
                    <a:pt x="13561" y="0"/>
                    <a:pt x="20132" y="1565"/>
                    <a:pt x="21111" y="10518"/>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74" name="Shape 874"/>
            <p:cNvSpPr/>
            <p:nvPr/>
          </p:nvSpPr>
          <p:spPr>
            <a:xfrm>
              <a:off x="39535" y="469315"/>
              <a:ext cx="162448" cy="268793"/>
            </a:xfrm>
            <a:custGeom>
              <a:avLst/>
              <a:gdLst/>
              <a:ahLst/>
              <a:cxnLst>
                <a:cxn ang="0">
                  <a:pos x="wd2" y="hd2"/>
                </a:cxn>
                <a:cxn ang="5400000">
                  <a:pos x="wd2" y="hd2"/>
                </a:cxn>
                <a:cxn ang="10800000">
                  <a:pos x="wd2" y="hd2"/>
                </a:cxn>
                <a:cxn ang="16200000">
                  <a:pos x="wd2" y="hd2"/>
                </a:cxn>
              </a:cxnLst>
              <a:rect l="0" t="0" r="r" b="b"/>
              <a:pathLst>
                <a:path w="20657" h="20318" fill="norm" stroke="1" extrusionOk="0">
                  <a:moveTo>
                    <a:pt x="8981" y="0"/>
                  </a:moveTo>
                  <a:cubicBezTo>
                    <a:pt x="8981" y="0"/>
                    <a:pt x="18631" y="13346"/>
                    <a:pt x="15068" y="17210"/>
                  </a:cubicBezTo>
                  <a:cubicBezTo>
                    <a:pt x="12247" y="20239"/>
                    <a:pt x="0" y="18132"/>
                    <a:pt x="0" y="18132"/>
                  </a:cubicBezTo>
                  <a:cubicBezTo>
                    <a:pt x="0" y="18132"/>
                    <a:pt x="3711" y="21600"/>
                    <a:pt x="14400" y="19800"/>
                  </a:cubicBezTo>
                  <a:cubicBezTo>
                    <a:pt x="16330" y="19493"/>
                    <a:pt x="20190" y="19756"/>
                    <a:pt x="20561" y="13610"/>
                  </a:cubicBezTo>
                  <a:cubicBezTo>
                    <a:pt x="20784" y="9790"/>
                    <a:pt x="21600" y="1273"/>
                    <a:pt x="8981"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75" name="Shape 875"/>
            <p:cNvSpPr/>
            <p:nvPr/>
          </p:nvSpPr>
          <p:spPr>
            <a:xfrm>
              <a:off x="631672" y="307390"/>
              <a:ext cx="18259" cy="52389"/>
            </a:xfrm>
            <a:custGeom>
              <a:avLst/>
              <a:gdLst/>
              <a:ahLst/>
              <a:cxnLst>
                <a:cxn ang="0">
                  <a:pos x="wd2" y="hd2"/>
                </a:cxn>
                <a:cxn ang="5400000">
                  <a:pos x="wd2" y="hd2"/>
                </a:cxn>
                <a:cxn ang="10800000">
                  <a:pos x="wd2" y="hd2"/>
                </a:cxn>
                <a:cxn ang="16200000">
                  <a:pos x="wd2" y="hd2"/>
                </a:cxn>
              </a:cxnLst>
              <a:rect l="0" t="0" r="r" b="b"/>
              <a:pathLst>
                <a:path w="14613" h="21600" fill="norm" stroke="1" extrusionOk="0">
                  <a:moveTo>
                    <a:pt x="12868" y="0"/>
                  </a:moveTo>
                  <a:cubicBezTo>
                    <a:pt x="12868" y="0"/>
                    <a:pt x="21600" y="14322"/>
                    <a:pt x="0" y="21600"/>
                  </a:cubicBezTo>
                  <a:cubicBezTo>
                    <a:pt x="0" y="21600"/>
                    <a:pt x="13787" y="11504"/>
                    <a:pt x="12868" y="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76" name="Shape 876"/>
            <p:cNvSpPr/>
            <p:nvPr/>
          </p:nvSpPr>
          <p:spPr>
            <a:xfrm>
              <a:off x="255435" y="528053"/>
              <a:ext cx="352426" cy="50432"/>
            </a:xfrm>
            <a:custGeom>
              <a:avLst/>
              <a:gdLst/>
              <a:ahLst/>
              <a:cxnLst>
                <a:cxn ang="0">
                  <a:pos x="wd2" y="hd2"/>
                </a:cxn>
                <a:cxn ang="5400000">
                  <a:pos x="wd2" y="hd2"/>
                </a:cxn>
                <a:cxn ang="10800000">
                  <a:pos x="wd2" y="hd2"/>
                </a:cxn>
                <a:cxn ang="16200000">
                  <a:pos x="wd2" y="hd2"/>
                </a:cxn>
              </a:cxnLst>
              <a:rect l="0" t="0" r="r" b="b"/>
              <a:pathLst>
                <a:path w="21600" h="19061" fill="norm" stroke="1" extrusionOk="0">
                  <a:moveTo>
                    <a:pt x="36" y="15649"/>
                  </a:moveTo>
                  <a:cubicBezTo>
                    <a:pt x="36" y="15649"/>
                    <a:pt x="16736" y="18514"/>
                    <a:pt x="21528" y="0"/>
                  </a:cubicBezTo>
                  <a:cubicBezTo>
                    <a:pt x="21600" y="4629"/>
                    <a:pt x="21600" y="4629"/>
                    <a:pt x="21600" y="4629"/>
                  </a:cubicBezTo>
                  <a:cubicBezTo>
                    <a:pt x="21600" y="4629"/>
                    <a:pt x="15878" y="21600"/>
                    <a:pt x="0" y="18735"/>
                  </a:cubicBezTo>
                  <a:lnTo>
                    <a:pt x="36" y="15649"/>
                  </a:lnTo>
                  <a:close/>
                </a:path>
              </a:pathLst>
            </a:custGeom>
            <a:solidFill>
              <a:srgbClr val="483F31"/>
            </a:solidFill>
            <a:ln w="12700" cap="flat">
              <a:noFill/>
              <a:miter lim="400000"/>
            </a:ln>
            <a:effectLst/>
          </p:spPr>
          <p:txBody>
            <a:bodyPr wrap="square" lIns="45719" tIns="45719" rIns="45719" bIns="45719" numCol="1" anchor="t">
              <a:noAutofit/>
            </a:bodyPr>
            <a:lstStyle/>
            <a:p>
              <a:pPr/>
            </a:p>
          </p:txBody>
        </p:sp>
        <p:sp>
          <p:nvSpPr>
            <p:cNvPr id="877" name="Shape 877"/>
            <p:cNvSpPr/>
            <p:nvPr/>
          </p:nvSpPr>
          <p:spPr>
            <a:xfrm>
              <a:off x="642785" y="462965"/>
              <a:ext cx="25401" cy="17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280"/>
                  </a:moveTo>
                  <a:cubicBezTo>
                    <a:pt x="0" y="17280"/>
                    <a:pt x="19029" y="12240"/>
                    <a:pt x="21086" y="0"/>
                  </a:cubicBezTo>
                  <a:cubicBezTo>
                    <a:pt x="21600" y="6480"/>
                    <a:pt x="21600" y="6480"/>
                    <a:pt x="21600" y="6480"/>
                  </a:cubicBezTo>
                  <a:cubicBezTo>
                    <a:pt x="21600" y="6480"/>
                    <a:pt x="20571" y="14400"/>
                    <a:pt x="514" y="21600"/>
                  </a:cubicBezTo>
                  <a:lnTo>
                    <a:pt x="0" y="17280"/>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78" name="Shape 878"/>
            <p:cNvSpPr/>
            <p:nvPr/>
          </p:nvSpPr>
          <p:spPr>
            <a:xfrm>
              <a:off x="18898" y="512178"/>
              <a:ext cx="161925" cy="28910"/>
            </a:xfrm>
            <a:custGeom>
              <a:avLst/>
              <a:gdLst/>
              <a:ahLst/>
              <a:cxnLst>
                <a:cxn ang="0">
                  <a:pos x="wd2" y="hd2"/>
                </a:cxn>
                <a:cxn ang="5400000">
                  <a:pos x="wd2" y="hd2"/>
                </a:cxn>
                <a:cxn ang="10800000">
                  <a:pos x="wd2" y="hd2"/>
                </a:cxn>
                <a:cxn ang="16200000">
                  <a:pos x="wd2" y="hd2"/>
                </a:cxn>
              </a:cxnLst>
              <a:rect l="0" t="0" r="r" b="b"/>
              <a:pathLst>
                <a:path w="21600" h="18730" fill="norm" stroke="1" extrusionOk="0">
                  <a:moveTo>
                    <a:pt x="78" y="14271"/>
                  </a:moveTo>
                  <a:cubicBezTo>
                    <a:pt x="78" y="14271"/>
                    <a:pt x="9479" y="20443"/>
                    <a:pt x="15229" y="12343"/>
                  </a:cubicBezTo>
                  <a:cubicBezTo>
                    <a:pt x="15229" y="12343"/>
                    <a:pt x="21212" y="2700"/>
                    <a:pt x="21212" y="0"/>
                  </a:cubicBezTo>
                  <a:cubicBezTo>
                    <a:pt x="21600" y="2700"/>
                    <a:pt x="21600" y="2700"/>
                    <a:pt x="21600" y="2700"/>
                  </a:cubicBezTo>
                  <a:cubicBezTo>
                    <a:pt x="15462" y="14657"/>
                    <a:pt x="15462" y="14657"/>
                    <a:pt x="15462" y="14657"/>
                  </a:cubicBezTo>
                  <a:cubicBezTo>
                    <a:pt x="15462" y="14657"/>
                    <a:pt x="9635" y="21600"/>
                    <a:pt x="0" y="17357"/>
                  </a:cubicBezTo>
                  <a:lnTo>
                    <a:pt x="78" y="14271"/>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79" name="Shape 879"/>
            <p:cNvSpPr/>
            <p:nvPr/>
          </p:nvSpPr>
          <p:spPr>
            <a:xfrm>
              <a:off x="20485" y="530988"/>
              <a:ext cx="15876" cy="12701"/>
            </a:xfrm>
            <a:custGeom>
              <a:avLst/>
              <a:gdLst/>
              <a:ahLst/>
              <a:cxnLst>
                <a:cxn ang="0">
                  <a:pos x="wd2" y="hd2"/>
                </a:cxn>
                <a:cxn ang="5400000">
                  <a:pos x="wd2" y="hd2"/>
                </a:cxn>
                <a:cxn ang="10800000">
                  <a:pos x="wd2" y="hd2"/>
                </a:cxn>
                <a:cxn ang="16200000">
                  <a:pos x="wd2" y="hd2"/>
                </a:cxn>
              </a:cxnLst>
              <a:rect l="0" t="0" r="r" b="b"/>
              <a:pathLst>
                <a:path w="21600" h="20512" fill="norm" stroke="1" extrusionOk="0">
                  <a:moveTo>
                    <a:pt x="21600" y="12150"/>
                  </a:moveTo>
                  <a:cubicBezTo>
                    <a:pt x="20769" y="17550"/>
                    <a:pt x="19108" y="21600"/>
                    <a:pt x="15785" y="20250"/>
                  </a:cubicBezTo>
                  <a:cubicBezTo>
                    <a:pt x="4154" y="18900"/>
                    <a:pt x="4154" y="18900"/>
                    <a:pt x="4154" y="18900"/>
                  </a:cubicBezTo>
                  <a:cubicBezTo>
                    <a:pt x="1662" y="18900"/>
                    <a:pt x="0" y="14850"/>
                    <a:pt x="0" y="9450"/>
                  </a:cubicBezTo>
                  <a:cubicBezTo>
                    <a:pt x="0" y="9450"/>
                    <a:pt x="0" y="9450"/>
                    <a:pt x="0" y="9450"/>
                  </a:cubicBezTo>
                  <a:cubicBezTo>
                    <a:pt x="831" y="4050"/>
                    <a:pt x="2492" y="0"/>
                    <a:pt x="5815" y="0"/>
                  </a:cubicBezTo>
                  <a:cubicBezTo>
                    <a:pt x="17446" y="1350"/>
                    <a:pt x="17446" y="1350"/>
                    <a:pt x="17446" y="1350"/>
                  </a:cubicBezTo>
                  <a:cubicBezTo>
                    <a:pt x="19938" y="2700"/>
                    <a:pt x="21600" y="6750"/>
                    <a:pt x="21600" y="1215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80" name="Shape 880"/>
            <p:cNvSpPr/>
            <p:nvPr/>
          </p:nvSpPr>
          <p:spPr>
            <a:xfrm>
              <a:off x="3023" y="253415"/>
              <a:ext cx="168275" cy="33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 y="18947"/>
                  </a:moveTo>
                  <a:cubicBezTo>
                    <a:pt x="75" y="18947"/>
                    <a:pt x="17686" y="16674"/>
                    <a:pt x="18439" y="13642"/>
                  </a:cubicBezTo>
                  <a:cubicBezTo>
                    <a:pt x="18439" y="13642"/>
                    <a:pt x="21073" y="3032"/>
                    <a:pt x="21224" y="0"/>
                  </a:cubicBezTo>
                  <a:cubicBezTo>
                    <a:pt x="21600" y="1895"/>
                    <a:pt x="21600" y="1895"/>
                    <a:pt x="21600" y="1895"/>
                  </a:cubicBezTo>
                  <a:cubicBezTo>
                    <a:pt x="18590" y="17053"/>
                    <a:pt x="18590" y="17053"/>
                    <a:pt x="18590" y="17053"/>
                  </a:cubicBezTo>
                  <a:cubicBezTo>
                    <a:pt x="0" y="21600"/>
                    <a:pt x="0" y="21600"/>
                    <a:pt x="0" y="21600"/>
                  </a:cubicBezTo>
                  <a:lnTo>
                    <a:pt x="75" y="18947"/>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81" name="Shape 881"/>
            <p:cNvSpPr/>
            <p:nvPr/>
          </p:nvSpPr>
          <p:spPr>
            <a:xfrm>
              <a:off x="7785" y="276434"/>
              <a:ext cx="14289"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971"/>
                    <a:pt x="19872" y="21600"/>
                    <a:pt x="16416" y="21600"/>
                  </a:cubicBezTo>
                  <a:cubicBezTo>
                    <a:pt x="4320" y="21600"/>
                    <a:pt x="4320" y="21600"/>
                    <a:pt x="4320" y="21600"/>
                  </a:cubicBezTo>
                  <a:cubicBezTo>
                    <a:pt x="1728" y="21600"/>
                    <a:pt x="0" y="16971"/>
                    <a:pt x="0" y="10800"/>
                  </a:cubicBezTo>
                  <a:cubicBezTo>
                    <a:pt x="0" y="10800"/>
                    <a:pt x="0" y="10800"/>
                    <a:pt x="0" y="10800"/>
                  </a:cubicBezTo>
                  <a:cubicBezTo>
                    <a:pt x="0" y="4629"/>
                    <a:pt x="1728" y="0"/>
                    <a:pt x="4320" y="0"/>
                  </a:cubicBezTo>
                  <a:cubicBezTo>
                    <a:pt x="16416" y="0"/>
                    <a:pt x="16416" y="0"/>
                    <a:pt x="16416" y="0"/>
                  </a:cubicBezTo>
                  <a:cubicBezTo>
                    <a:pt x="19872" y="0"/>
                    <a:pt x="21600" y="4629"/>
                    <a:pt x="21600" y="10800"/>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82" name="Shape 882"/>
            <p:cNvSpPr/>
            <p:nvPr/>
          </p:nvSpPr>
          <p:spPr>
            <a:xfrm>
              <a:off x="590397" y="186740"/>
              <a:ext cx="3175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709"/>
                  </a:moveTo>
                  <a:cubicBezTo>
                    <a:pt x="0" y="15709"/>
                    <a:pt x="18277" y="4909"/>
                    <a:pt x="21185" y="0"/>
                  </a:cubicBezTo>
                  <a:cubicBezTo>
                    <a:pt x="21600" y="4909"/>
                    <a:pt x="21600" y="4909"/>
                    <a:pt x="21600" y="4909"/>
                  </a:cubicBezTo>
                  <a:cubicBezTo>
                    <a:pt x="1246" y="21600"/>
                    <a:pt x="1246" y="21600"/>
                    <a:pt x="1246" y="21600"/>
                  </a:cubicBezTo>
                  <a:lnTo>
                    <a:pt x="0" y="15709"/>
                  </a:lnTo>
                  <a:close/>
                </a:path>
              </a:pathLst>
            </a:custGeom>
            <a:solidFill>
              <a:srgbClr val="564C3D"/>
            </a:solidFill>
            <a:ln w="12700" cap="flat">
              <a:noFill/>
              <a:miter lim="400000"/>
            </a:ln>
            <a:effectLst/>
          </p:spPr>
          <p:txBody>
            <a:bodyPr wrap="square" lIns="45719" tIns="45719" rIns="45719" bIns="45719" numCol="1" anchor="t">
              <a:noAutofit/>
            </a:bodyPr>
            <a:lstStyle/>
            <a:p>
              <a:pPr/>
            </a:p>
          </p:txBody>
        </p:sp>
        <p:sp>
          <p:nvSpPr>
            <p:cNvPr id="883" name="Shape 883"/>
            <p:cNvSpPr/>
            <p:nvPr/>
          </p:nvSpPr>
          <p:spPr>
            <a:xfrm>
              <a:off x="6198" y="2835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84" name="Shape 884"/>
            <p:cNvSpPr/>
            <p:nvPr/>
          </p:nvSpPr>
          <p:spPr>
            <a:xfrm>
              <a:off x="6197" y="304215"/>
              <a:ext cx="12701" cy="12701"/>
            </a:xfrm>
            <a:prstGeom prst="rect">
              <a:avLst/>
            </a:prstGeom>
            <a:solidFill>
              <a:srgbClr val="6A904F"/>
            </a:solidFill>
            <a:ln w="12700" cap="flat">
              <a:noFill/>
              <a:miter lim="400000"/>
            </a:ln>
            <a:effectLst/>
          </p:spPr>
          <p:txBody>
            <a:bodyPr wrap="square" lIns="45719" tIns="45719" rIns="45719" bIns="45719" numCol="1" anchor="t">
              <a:noAutofit/>
            </a:bodyPr>
            <a:lstStyle/>
            <a:p>
              <a:pPr/>
            </a:p>
          </p:txBody>
        </p:sp>
        <p:sp>
          <p:nvSpPr>
            <p:cNvPr id="885" name="Shape 885"/>
            <p:cNvSpPr/>
            <p:nvPr/>
          </p:nvSpPr>
          <p:spPr>
            <a:xfrm>
              <a:off x="271310" y="568534"/>
              <a:ext cx="1905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232"/>
                  </a:moveTo>
                  <a:cubicBezTo>
                    <a:pt x="21600" y="15916"/>
                    <a:pt x="19575" y="21600"/>
                    <a:pt x="16875" y="21600"/>
                  </a:cubicBezTo>
                  <a:cubicBezTo>
                    <a:pt x="4725" y="21600"/>
                    <a:pt x="4725" y="21600"/>
                    <a:pt x="4725" y="21600"/>
                  </a:cubicBezTo>
                  <a:cubicBezTo>
                    <a:pt x="2025" y="21600"/>
                    <a:pt x="0" y="17053"/>
                    <a:pt x="0" y="11368"/>
                  </a:cubicBezTo>
                  <a:cubicBezTo>
                    <a:pt x="0" y="11368"/>
                    <a:pt x="0" y="11368"/>
                    <a:pt x="0" y="11368"/>
                  </a:cubicBezTo>
                  <a:cubicBezTo>
                    <a:pt x="0" y="5684"/>
                    <a:pt x="2025" y="1137"/>
                    <a:pt x="4725" y="0"/>
                  </a:cubicBezTo>
                  <a:cubicBezTo>
                    <a:pt x="16875" y="0"/>
                    <a:pt x="16875" y="0"/>
                    <a:pt x="16875" y="0"/>
                  </a:cubicBezTo>
                  <a:cubicBezTo>
                    <a:pt x="19575" y="0"/>
                    <a:pt x="21600" y="4547"/>
                    <a:pt x="21600" y="10232"/>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86" name="Shape 886"/>
            <p:cNvSpPr/>
            <p:nvPr/>
          </p:nvSpPr>
          <p:spPr>
            <a:xfrm>
              <a:off x="18898" y="5375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87" name="Shape 887"/>
            <p:cNvSpPr/>
            <p:nvPr/>
          </p:nvSpPr>
          <p:spPr>
            <a:xfrm>
              <a:off x="18898" y="559009"/>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lnTo>
                    <a:pt x="0" y="21600"/>
                  </a:lnTo>
                  <a:lnTo>
                    <a:pt x="21600" y="21600"/>
                  </a:lnTo>
                  <a:lnTo>
                    <a:pt x="21600" y="0"/>
                  </a:lnTo>
                  <a:lnTo>
                    <a:pt x="5400" y="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88" name="Shape 888"/>
            <p:cNvSpPr/>
            <p:nvPr/>
          </p:nvSpPr>
          <p:spPr>
            <a:xfrm>
              <a:off x="271310" y="575678"/>
              <a:ext cx="12701" cy="3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21600" y="0"/>
                  </a:lnTo>
                  <a:lnTo>
                    <a:pt x="1080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89" name="Shape 889"/>
            <p:cNvSpPr/>
            <p:nvPr/>
          </p:nvSpPr>
          <p:spPr>
            <a:xfrm>
              <a:off x="648258" y="470111"/>
              <a:ext cx="13206" cy="12701"/>
            </a:xfrm>
            <a:custGeom>
              <a:avLst/>
              <a:gdLst/>
              <a:ahLst/>
              <a:cxnLst>
                <a:cxn ang="0">
                  <a:pos x="wd2" y="hd2"/>
                </a:cxn>
                <a:cxn ang="5400000">
                  <a:pos x="wd2" y="hd2"/>
                </a:cxn>
                <a:cxn ang="10800000">
                  <a:pos x="wd2" y="hd2"/>
                </a:cxn>
                <a:cxn ang="16200000">
                  <a:pos x="wd2" y="hd2"/>
                </a:cxn>
              </a:cxnLst>
              <a:rect l="0" t="0" r="r" b="b"/>
              <a:pathLst>
                <a:path w="19962" h="19818" fill="norm" stroke="1" extrusionOk="0">
                  <a:moveTo>
                    <a:pt x="19625" y="6306"/>
                  </a:moveTo>
                  <a:cubicBezTo>
                    <a:pt x="20525" y="9906"/>
                    <a:pt x="19625" y="13506"/>
                    <a:pt x="16925" y="14706"/>
                  </a:cubicBezTo>
                  <a:cubicBezTo>
                    <a:pt x="6125" y="19506"/>
                    <a:pt x="6125" y="19506"/>
                    <a:pt x="6125" y="19506"/>
                  </a:cubicBezTo>
                  <a:cubicBezTo>
                    <a:pt x="4325" y="20706"/>
                    <a:pt x="1625" y="18306"/>
                    <a:pt x="725" y="14706"/>
                  </a:cubicBezTo>
                  <a:cubicBezTo>
                    <a:pt x="725" y="14706"/>
                    <a:pt x="725" y="14706"/>
                    <a:pt x="725" y="14706"/>
                  </a:cubicBezTo>
                  <a:cubicBezTo>
                    <a:pt x="-1075" y="9906"/>
                    <a:pt x="725" y="6306"/>
                    <a:pt x="3425" y="5106"/>
                  </a:cubicBezTo>
                  <a:cubicBezTo>
                    <a:pt x="13325" y="306"/>
                    <a:pt x="13325" y="306"/>
                    <a:pt x="13325" y="306"/>
                  </a:cubicBezTo>
                  <a:cubicBezTo>
                    <a:pt x="16025" y="-894"/>
                    <a:pt x="18725" y="1506"/>
                    <a:pt x="19625" y="6306"/>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90" name="Shape 890"/>
            <p:cNvSpPr/>
            <p:nvPr/>
          </p:nvSpPr>
          <p:spPr>
            <a:xfrm>
              <a:off x="272103" y="596316"/>
              <a:ext cx="12701" cy="12701"/>
            </a:xfrm>
            <a:prstGeom prst="rect">
              <a:avLst/>
            </a:prstGeom>
            <a:solidFill>
              <a:srgbClr val="6A904F"/>
            </a:solidFill>
            <a:ln w="12700" cap="flat">
              <a:noFill/>
              <a:miter lim="400000"/>
            </a:ln>
            <a:effectLst/>
          </p:spPr>
          <p:txBody>
            <a:bodyPr wrap="square" lIns="45719" tIns="45719" rIns="45719" bIns="45719" numCol="1" anchor="t">
              <a:noAutofit/>
            </a:bodyPr>
            <a:lstStyle/>
            <a:p>
              <a:pPr/>
            </a:p>
          </p:txBody>
        </p:sp>
        <p:sp>
          <p:nvSpPr>
            <p:cNvPr id="891" name="Shape 891"/>
            <p:cNvSpPr/>
            <p:nvPr/>
          </p:nvSpPr>
          <p:spPr>
            <a:xfrm>
              <a:off x="653103" y="475665"/>
              <a:ext cx="12701" cy="23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257" y="21600"/>
                  </a:lnTo>
                  <a:lnTo>
                    <a:pt x="21600" y="20160"/>
                  </a:lnTo>
                  <a:lnTo>
                    <a:pt x="6171" y="0"/>
                  </a:lnTo>
                  <a:lnTo>
                    <a:pt x="0" y="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92" name="Shape 892"/>
            <p:cNvSpPr/>
            <p:nvPr/>
          </p:nvSpPr>
          <p:spPr>
            <a:xfrm>
              <a:off x="597119" y="188329"/>
              <a:ext cx="13480" cy="12701"/>
            </a:xfrm>
            <a:custGeom>
              <a:avLst/>
              <a:gdLst/>
              <a:ahLst/>
              <a:cxnLst>
                <a:cxn ang="0">
                  <a:pos x="wd2" y="hd2"/>
                </a:cxn>
                <a:cxn ang="5400000">
                  <a:pos x="wd2" y="hd2"/>
                </a:cxn>
                <a:cxn ang="10800000">
                  <a:pos x="wd2" y="hd2"/>
                </a:cxn>
                <a:cxn ang="16200000">
                  <a:pos x="wd2" y="hd2"/>
                </a:cxn>
              </a:cxnLst>
              <a:rect l="0" t="0" r="r" b="b"/>
              <a:pathLst>
                <a:path w="20377" h="19818" fill="norm" stroke="1" extrusionOk="0">
                  <a:moveTo>
                    <a:pt x="20137" y="6306"/>
                  </a:moveTo>
                  <a:cubicBezTo>
                    <a:pt x="21037" y="9906"/>
                    <a:pt x="19237" y="13506"/>
                    <a:pt x="17437" y="14706"/>
                  </a:cubicBezTo>
                  <a:cubicBezTo>
                    <a:pt x="6637" y="19506"/>
                    <a:pt x="6637" y="19506"/>
                    <a:pt x="6637" y="19506"/>
                  </a:cubicBezTo>
                  <a:cubicBezTo>
                    <a:pt x="3937" y="20706"/>
                    <a:pt x="1237" y="18306"/>
                    <a:pt x="337" y="14706"/>
                  </a:cubicBezTo>
                  <a:cubicBezTo>
                    <a:pt x="337" y="14706"/>
                    <a:pt x="337" y="14706"/>
                    <a:pt x="337" y="14706"/>
                  </a:cubicBezTo>
                  <a:cubicBezTo>
                    <a:pt x="-563" y="9906"/>
                    <a:pt x="337" y="6306"/>
                    <a:pt x="3037" y="5106"/>
                  </a:cubicBezTo>
                  <a:cubicBezTo>
                    <a:pt x="13837" y="306"/>
                    <a:pt x="13837" y="306"/>
                    <a:pt x="13837" y="306"/>
                  </a:cubicBezTo>
                  <a:cubicBezTo>
                    <a:pt x="15637" y="-894"/>
                    <a:pt x="19237" y="1506"/>
                    <a:pt x="20137" y="6306"/>
                  </a:cubicBezTo>
                  <a:close/>
                </a:path>
              </a:pathLst>
            </a:custGeom>
            <a:solidFill>
              <a:srgbClr val="53763B"/>
            </a:solidFill>
            <a:ln w="12700" cap="flat">
              <a:noFill/>
              <a:miter lim="400000"/>
            </a:ln>
            <a:effectLst/>
          </p:spPr>
          <p:txBody>
            <a:bodyPr wrap="square" lIns="45719" tIns="45719" rIns="45719" bIns="45719" numCol="1" anchor="t">
              <a:noAutofit/>
            </a:bodyPr>
            <a:lstStyle/>
            <a:p>
              <a:pPr/>
            </a:p>
          </p:txBody>
        </p:sp>
        <p:sp>
          <p:nvSpPr>
            <p:cNvPr id="893" name="Shape 893"/>
            <p:cNvSpPr/>
            <p:nvPr/>
          </p:nvSpPr>
          <p:spPr>
            <a:xfrm>
              <a:off x="654691" y="490747"/>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sp>
          <p:nvSpPr>
            <p:cNvPr id="894" name="Shape 894"/>
            <p:cNvSpPr/>
            <p:nvPr/>
          </p:nvSpPr>
          <p:spPr>
            <a:xfrm>
              <a:off x="602303" y="194678"/>
              <a:ext cx="12701" cy="25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0"/>
                  </a:moveTo>
                  <a:lnTo>
                    <a:pt x="9257" y="21600"/>
                  </a:lnTo>
                  <a:lnTo>
                    <a:pt x="21600" y="20250"/>
                  </a:lnTo>
                  <a:lnTo>
                    <a:pt x="6171" y="0"/>
                  </a:lnTo>
                  <a:lnTo>
                    <a:pt x="0" y="1350"/>
                  </a:lnTo>
                  <a:close/>
                </a:path>
              </a:pathLst>
            </a:custGeom>
            <a:solidFill>
              <a:srgbClr val="41612E"/>
            </a:solidFill>
            <a:ln w="12700" cap="flat">
              <a:noFill/>
              <a:miter lim="400000"/>
            </a:ln>
            <a:effectLst/>
          </p:spPr>
          <p:txBody>
            <a:bodyPr wrap="square" lIns="45719" tIns="45719" rIns="45719" bIns="45719" numCol="1" anchor="t">
              <a:noAutofit/>
            </a:bodyPr>
            <a:lstStyle/>
            <a:p>
              <a:pPr/>
            </a:p>
          </p:txBody>
        </p:sp>
        <p:sp>
          <p:nvSpPr>
            <p:cNvPr id="895" name="Shape 895"/>
            <p:cNvSpPr/>
            <p:nvPr/>
          </p:nvSpPr>
          <p:spPr>
            <a:xfrm>
              <a:off x="603891" y="210553"/>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21600"/>
                  </a:lnTo>
                  <a:lnTo>
                    <a:pt x="21600" y="10800"/>
                  </a:lnTo>
                  <a:lnTo>
                    <a:pt x="14400" y="0"/>
                  </a:lnTo>
                  <a:lnTo>
                    <a:pt x="0" y="10800"/>
                  </a:lnTo>
                  <a:close/>
                </a:path>
              </a:pathLst>
            </a:custGeom>
            <a:solidFill>
              <a:srgbClr val="6A904F"/>
            </a:solidFill>
            <a:ln w="12700" cap="flat">
              <a:noFill/>
              <a:miter lim="400000"/>
            </a:ln>
            <a:effectLst/>
          </p:spPr>
          <p:txBody>
            <a:bodyPr wrap="square" lIns="45719" tIns="45719" rIns="45719" bIns="45719" numCol="1" anchor="t">
              <a:noAutofit/>
            </a:bodyPr>
            <a:lstStyle/>
            <a:p>
              <a:pPr/>
            </a:p>
          </p:txBody>
        </p:sp>
      </p:grpSp>
      <p:sp>
        <p:nvSpPr>
          <p:cNvPr id="897" name="Shape 89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hird split 3">
    <p:spTree>
      <p:nvGrpSpPr>
        <p:cNvPr id="1" name=""/>
        <p:cNvGrpSpPr/>
        <p:nvPr/>
      </p:nvGrpSpPr>
      <p:grpSpPr>
        <a:xfrm>
          <a:off x="0" y="0"/>
          <a:ext cx="0" cy="0"/>
          <a:chOff x="0" y="0"/>
          <a:chExt cx="0" cy="0"/>
        </a:xfrm>
      </p:grpSpPr>
      <p:sp>
        <p:nvSpPr>
          <p:cNvPr id="904" name="Shape 904"/>
          <p:cNvSpPr/>
          <p:nvPr/>
        </p:nvSpPr>
        <p:spPr>
          <a:xfrm>
            <a:off x="457135" y="1755070"/>
            <a:ext cx="3924365" cy="4645730"/>
          </a:xfrm>
          <a:prstGeom prst="rect">
            <a:avLst/>
          </a:prstGeom>
          <a:solidFill>
            <a:srgbClr val="D0D9DE">
              <a:alpha val="55000"/>
            </a:srgbClr>
          </a:solidFill>
          <a:ln w="12700">
            <a:miter lim="400000"/>
          </a:ln>
        </p:spPr>
        <p:txBody>
          <a:bodyPr lIns="45719" rIns="45719" anchor="ctr"/>
          <a:lstStyle/>
          <a:p>
            <a:pPr algn="ctr">
              <a:lnSpc>
                <a:spcPts val="1200"/>
              </a:lnSpc>
              <a:defRPr sz="1000">
                <a:solidFill>
                  <a:srgbClr val="FFFFFF"/>
                </a:solidFill>
              </a:defRPr>
            </a:pPr>
          </a:p>
        </p:txBody>
      </p:sp>
      <p:pic>
        <p:nvPicPr>
          <p:cNvPr id="905" name="image16.png"/>
          <p:cNvPicPr>
            <a:picLocks noChangeAspect="1"/>
          </p:cNvPicPr>
          <p:nvPr/>
        </p:nvPicPr>
        <p:blipFill>
          <a:blip r:embed="rId2">
            <a:alphaModFix amt="50000"/>
            <a:extLst/>
          </a:blip>
          <a:stretch>
            <a:fillRect/>
          </a:stretch>
        </p:blipFill>
        <p:spPr>
          <a:xfrm>
            <a:off x="-1" y="367585"/>
            <a:ext cx="8582170" cy="6490416"/>
          </a:xfrm>
          <a:prstGeom prst="rect">
            <a:avLst/>
          </a:prstGeom>
          <a:ln w="12700">
            <a:miter lim="400000"/>
          </a:ln>
        </p:spPr>
      </p:pic>
      <p:sp>
        <p:nvSpPr>
          <p:cNvPr id="906" name="Shape 906"/>
          <p:cNvSpPr/>
          <p:nvPr>
            <p:ph type="body" sz="half" idx="1"/>
          </p:nvPr>
        </p:nvSpPr>
        <p:spPr>
          <a:xfrm>
            <a:off x="457136" y="1763713"/>
            <a:ext cx="3924364" cy="4637088"/>
          </a:xfrm>
          <a:prstGeom prst="rect">
            <a:avLst/>
          </a:prstGeom>
        </p:spPr>
        <p:txBody>
          <a:bodyPr lIns="182879" tIns="182879" rIns="182879" bIns="18287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07" name="Shape 907"/>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908" name="Shape 908"/>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909" name="Shape 9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hird split 2 blue">
    <p:spTree>
      <p:nvGrpSpPr>
        <p:cNvPr id="1" name=""/>
        <p:cNvGrpSpPr/>
        <p:nvPr/>
      </p:nvGrpSpPr>
      <p:grpSpPr>
        <a:xfrm>
          <a:off x="0" y="0"/>
          <a:ext cx="0" cy="0"/>
          <a:chOff x="0" y="0"/>
          <a:chExt cx="0" cy="0"/>
        </a:xfrm>
      </p:grpSpPr>
      <p:sp>
        <p:nvSpPr>
          <p:cNvPr id="916" name="Shape 916"/>
          <p:cNvSpPr/>
          <p:nvPr/>
        </p:nvSpPr>
        <p:spPr>
          <a:xfrm>
            <a:off x="4359399" y="1755070"/>
            <a:ext cx="7350001" cy="4645730"/>
          </a:xfrm>
          <a:prstGeom prst="rect">
            <a:avLst/>
          </a:prstGeom>
          <a:solidFill>
            <a:srgbClr val="D0D9DE">
              <a:alpha val="55000"/>
            </a:srgbClr>
          </a:solidFill>
          <a:ln w="12700">
            <a:miter lim="400000"/>
          </a:ln>
        </p:spPr>
        <p:txBody>
          <a:bodyPr lIns="45719" rIns="45719" anchor="ctr"/>
          <a:lstStyle/>
          <a:p>
            <a:pPr algn="ctr">
              <a:lnSpc>
                <a:spcPts val="1200"/>
              </a:lnSpc>
              <a:defRPr sz="1000">
                <a:solidFill>
                  <a:srgbClr val="FFFFFF"/>
                </a:solidFill>
              </a:defRPr>
            </a:pPr>
          </a:p>
        </p:txBody>
      </p:sp>
      <p:sp>
        <p:nvSpPr>
          <p:cNvPr id="917" name="Shape 917"/>
          <p:cNvSpPr/>
          <p:nvPr/>
        </p:nvSpPr>
        <p:spPr>
          <a:xfrm>
            <a:off x="457135" y="1755070"/>
            <a:ext cx="3924365" cy="4645730"/>
          </a:xfrm>
          <a:prstGeom prst="rect">
            <a:avLst/>
          </a:prstGeom>
          <a:solidFill>
            <a:schemeClr val="accent1"/>
          </a:solidFill>
          <a:ln w="12700">
            <a:miter lim="400000"/>
          </a:ln>
        </p:spPr>
        <p:txBody>
          <a:bodyPr lIns="45719" rIns="45719" anchor="ctr"/>
          <a:lstStyle/>
          <a:p>
            <a:pPr algn="ctr">
              <a:lnSpc>
                <a:spcPts val="1200"/>
              </a:lnSpc>
              <a:defRPr sz="1000">
                <a:solidFill>
                  <a:srgbClr val="FFFFFF"/>
                </a:solidFill>
              </a:defRPr>
            </a:pPr>
          </a:p>
        </p:txBody>
      </p:sp>
      <p:sp>
        <p:nvSpPr>
          <p:cNvPr id="918" name="Shape 918"/>
          <p:cNvSpPr/>
          <p:nvPr>
            <p:ph type="body" sz="half" idx="1"/>
          </p:nvPr>
        </p:nvSpPr>
        <p:spPr>
          <a:xfrm>
            <a:off x="457136" y="1755065"/>
            <a:ext cx="3924364" cy="4645733"/>
          </a:xfrm>
          <a:prstGeom prst="rect">
            <a:avLst/>
          </a:prstGeom>
        </p:spPr>
        <p:txBody>
          <a:bodyPr lIns="182879" tIns="182879" rIns="182879" bIns="182879">
            <a:normAutofit fontScale="100000" lnSpcReduction="0"/>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919" name="image17.png"/>
          <p:cNvPicPr>
            <a:picLocks noChangeAspect="1"/>
          </p:cNvPicPr>
          <p:nvPr/>
        </p:nvPicPr>
        <p:blipFill>
          <a:blip r:embed="rId2">
            <a:alphaModFix amt="60000"/>
            <a:extLst/>
          </a:blip>
          <a:stretch>
            <a:fillRect/>
          </a:stretch>
        </p:blipFill>
        <p:spPr>
          <a:xfrm>
            <a:off x="427795" y="1724525"/>
            <a:ext cx="3983845" cy="4705686"/>
          </a:xfrm>
          <a:prstGeom prst="rect">
            <a:avLst/>
          </a:prstGeom>
          <a:ln w="12700">
            <a:miter lim="400000"/>
          </a:ln>
        </p:spPr>
      </p:pic>
      <p:sp>
        <p:nvSpPr>
          <p:cNvPr id="920" name="Shape 920"/>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921" name="Shape 921"/>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922" name="Shape 9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hird split 2 Trees">
    <p:spTree>
      <p:nvGrpSpPr>
        <p:cNvPr id="1" name=""/>
        <p:cNvGrpSpPr/>
        <p:nvPr/>
      </p:nvGrpSpPr>
      <p:grpSpPr>
        <a:xfrm>
          <a:off x="0" y="0"/>
          <a:ext cx="0" cy="0"/>
          <a:chOff x="0" y="0"/>
          <a:chExt cx="0" cy="0"/>
        </a:xfrm>
      </p:grpSpPr>
      <p:sp>
        <p:nvSpPr>
          <p:cNvPr id="929" name="Shape 929"/>
          <p:cNvSpPr/>
          <p:nvPr/>
        </p:nvSpPr>
        <p:spPr>
          <a:xfrm>
            <a:off x="4359397" y="1755070"/>
            <a:ext cx="7350003" cy="4645730"/>
          </a:xfrm>
          <a:prstGeom prst="rect">
            <a:avLst/>
          </a:prstGeom>
          <a:solidFill>
            <a:srgbClr val="D0D9DE">
              <a:alpha val="55000"/>
            </a:srgbClr>
          </a:solidFill>
          <a:ln w="12700">
            <a:miter lim="400000"/>
          </a:ln>
        </p:spPr>
        <p:txBody>
          <a:bodyPr lIns="45719" rIns="45719" anchor="ctr"/>
          <a:lstStyle/>
          <a:p>
            <a:pPr algn="ctr">
              <a:lnSpc>
                <a:spcPts val="1200"/>
              </a:lnSpc>
              <a:defRPr sz="1000">
                <a:solidFill>
                  <a:srgbClr val="FFFFFF"/>
                </a:solidFill>
              </a:defRPr>
            </a:pPr>
          </a:p>
        </p:txBody>
      </p:sp>
      <p:sp>
        <p:nvSpPr>
          <p:cNvPr id="930" name="Shape 930"/>
          <p:cNvSpPr/>
          <p:nvPr/>
        </p:nvSpPr>
        <p:spPr>
          <a:xfrm>
            <a:off x="457135" y="1755070"/>
            <a:ext cx="3924365" cy="4645730"/>
          </a:xfrm>
          <a:prstGeom prst="rect">
            <a:avLst/>
          </a:prstGeom>
          <a:solidFill>
            <a:srgbClr val="14713E"/>
          </a:solidFill>
          <a:ln w="12700">
            <a:miter lim="400000"/>
          </a:ln>
        </p:spPr>
        <p:txBody>
          <a:bodyPr lIns="45719" rIns="45719" anchor="ctr"/>
          <a:lstStyle/>
          <a:p>
            <a:pPr algn="ctr">
              <a:lnSpc>
                <a:spcPts val="1200"/>
              </a:lnSpc>
              <a:defRPr sz="1000">
                <a:solidFill>
                  <a:srgbClr val="FFFFFF"/>
                </a:solidFill>
              </a:defRPr>
            </a:pPr>
          </a:p>
        </p:txBody>
      </p:sp>
      <p:pic>
        <p:nvPicPr>
          <p:cNvPr id="931" name="image17.png"/>
          <p:cNvPicPr>
            <a:picLocks noChangeAspect="1"/>
          </p:cNvPicPr>
          <p:nvPr/>
        </p:nvPicPr>
        <p:blipFill>
          <a:blip r:embed="rId2">
            <a:alphaModFix amt="50000"/>
            <a:extLst/>
          </a:blip>
          <a:stretch>
            <a:fillRect/>
          </a:stretch>
        </p:blipFill>
        <p:spPr>
          <a:xfrm>
            <a:off x="427795" y="1724525"/>
            <a:ext cx="3983845" cy="4705686"/>
          </a:xfrm>
          <a:prstGeom prst="rect">
            <a:avLst/>
          </a:prstGeom>
          <a:ln w="12700">
            <a:miter lim="400000"/>
          </a:ln>
        </p:spPr>
      </p:pic>
      <p:sp>
        <p:nvSpPr>
          <p:cNvPr id="932" name="Shape 932"/>
          <p:cNvSpPr/>
          <p:nvPr>
            <p:ph type="body" sz="half" idx="1"/>
          </p:nvPr>
        </p:nvSpPr>
        <p:spPr>
          <a:xfrm>
            <a:off x="457136" y="1755069"/>
            <a:ext cx="3924364" cy="4645732"/>
          </a:xfrm>
          <a:prstGeom prst="rect">
            <a:avLst/>
          </a:prstGeom>
        </p:spPr>
        <p:txBody>
          <a:bodyPr lIns="182879" tIns="182879" rIns="182879" bIns="182879">
            <a:normAutofit fontScale="100000" lnSpcReduction="0"/>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33" name="Shape 933"/>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934" name="Shape 934"/>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935" name="Shape 9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Stage_Content">
    <p:spTree>
      <p:nvGrpSpPr>
        <p:cNvPr id="1" name=""/>
        <p:cNvGrpSpPr/>
        <p:nvPr/>
      </p:nvGrpSpPr>
      <p:grpSpPr>
        <a:xfrm>
          <a:off x="0" y="0"/>
          <a:ext cx="0" cy="0"/>
          <a:chOff x="0" y="0"/>
          <a:chExt cx="0" cy="0"/>
        </a:xfrm>
      </p:grpSpPr>
      <p:grpSp>
        <p:nvGrpSpPr>
          <p:cNvPr id="953" name="Group 953"/>
          <p:cNvGrpSpPr/>
          <p:nvPr/>
        </p:nvGrpSpPr>
        <p:grpSpPr>
          <a:xfrm>
            <a:off x="11007220" y="6090027"/>
            <a:ext cx="620826" cy="435427"/>
            <a:chOff x="0" y="0"/>
            <a:chExt cx="620824" cy="435425"/>
          </a:xfrm>
        </p:grpSpPr>
        <p:sp>
          <p:nvSpPr>
            <p:cNvPr id="942" name="Shape 942"/>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943" name="Shape 943"/>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4" name="Shape 944"/>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5" name="Shape 945"/>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6" name="Shape 946"/>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7" name="Shape 947"/>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8" name="Shape 948"/>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49" name="Shape 949"/>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50" name="Shape 950"/>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51" name="Shape 951"/>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52" name="Shape 952"/>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967" name="Group 967"/>
          <p:cNvGrpSpPr/>
          <p:nvPr/>
        </p:nvGrpSpPr>
        <p:grpSpPr>
          <a:xfrm>
            <a:off x="-1" y="4427385"/>
            <a:ext cx="12201050" cy="2441756"/>
            <a:chOff x="0" y="0"/>
            <a:chExt cx="12201048" cy="2441754"/>
          </a:xfrm>
        </p:grpSpPr>
        <p:sp>
          <p:nvSpPr>
            <p:cNvPr id="954" name="Shape 954"/>
            <p:cNvSpPr/>
            <p:nvPr/>
          </p:nvSpPr>
          <p:spPr>
            <a:xfrm>
              <a:off x="7861994" y="0"/>
              <a:ext cx="4339054" cy="2229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35" y="0"/>
                  </a:moveTo>
                  <a:lnTo>
                    <a:pt x="20865" y="5106"/>
                  </a:lnTo>
                  <a:lnTo>
                    <a:pt x="21600" y="5674"/>
                  </a:lnTo>
                  <a:lnTo>
                    <a:pt x="21600" y="21600"/>
                  </a:lnTo>
                  <a:lnTo>
                    <a:pt x="0" y="21600"/>
                  </a:lnTo>
                  <a:lnTo>
                    <a:pt x="63" y="7136"/>
                  </a:lnTo>
                  <a:lnTo>
                    <a:pt x="5214" y="5404"/>
                  </a:lnTo>
                  <a:lnTo>
                    <a:pt x="6882" y="3674"/>
                  </a:lnTo>
                  <a:lnTo>
                    <a:pt x="9130" y="6102"/>
                  </a:lnTo>
                  <a:lnTo>
                    <a:pt x="9656" y="5236"/>
                  </a:lnTo>
                  <a:lnTo>
                    <a:pt x="14145" y="6362"/>
                  </a:lnTo>
                  <a:lnTo>
                    <a:pt x="16841" y="3099"/>
                  </a:lnTo>
                  <a:lnTo>
                    <a:pt x="18192" y="440"/>
                  </a:lnTo>
                  <a:close/>
                </a:path>
              </a:pathLst>
            </a:custGeom>
            <a:solidFill>
              <a:srgbClr val="0071DE"/>
            </a:solidFill>
            <a:ln w="12700" cap="flat">
              <a:noFill/>
              <a:miter lim="400000"/>
            </a:ln>
            <a:effectLst/>
          </p:spPr>
          <p:txBody>
            <a:bodyPr wrap="square" lIns="45719" tIns="45719" rIns="45719" bIns="45719" numCol="1" anchor="t">
              <a:noAutofit/>
            </a:bodyPr>
            <a:lstStyle/>
            <a:p>
              <a:pPr>
                <a:defRPr sz="700"/>
              </a:pPr>
            </a:p>
          </p:txBody>
        </p:sp>
        <p:sp>
          <p:nvSpPr>
            <p:cNvPr id="955" name="Shape 955"/>
            <p:cNvSpPr/>
            <p:nvPr/>
          </p:nvSpPr>
          <p:spPr>
            <a:xfrm>
              <a:off x="11380260" y="1124"/>
              <a:ext cx="820789" cy="1162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72" y="0"/>
                  </a:moveTo>
                  <a:lnTo>
                    <a:pt x="17607" y="9810"/>
                  </a:lnTo>
                  <a:lnTo>
                    <a:pt x="21600" y="10956"/>
                  </a:lnTo>
                  <a:lnTo>
                    <a:pt x="21600" y="20109"/>
                  </a:lnTo>
                  <a:lnTo>
                    <a:pt x="13515" y="21600"/>
                  </a:lnTo>
                  <a:lnTo>
                    <a:pt x="2188" y="8939"/>
                  </a:lnTo>
                  <a:lnTo>
                    <a:pt x="0" y="4515"/>
                  </a:lnTo>
                  <a:lnTo>
                    <a:pt x="4532" y="4612"/>
                  </a:lnTo>
                  <a:lnTo>
                    <a:pt x="7832" y="4089"/>
                  </a:lnTo>
                  <a:lnTo>
                    <a:pt x="8447" y="1754"/>
                  </a:lnTo>
                  <a:lnTo>
                    <a:pt x="10030" y="1379"/>
                  </a:lnTo>
                  <a:close/>
                </a:path>
              </a:pathLst>
            </a:custGeom>
            <a:solidFill>
              <a:srgbClr val="137FE2"/>
            </a:solidFill>
            <a:ln w="12700" cap="flat">
              <a:noFill/>
              <a:miter lim="400000"/>
            </a:ln>
            <a:effectLst/>
          </p:spPr>
          <p:txBody>
            <a:bodyPr wrap="square" lIns="45719" tIns="45719" rIns="45719" bIns="45719" numCol="1" anchor="t">
              <a:noAutofit/>
            </a:bodyPr>
            <a:lstStyle/>
            <a:p>
              <a:pPr>
                <a:defRPr sz="700"/>
              </a:pPr>
            </a:p>
          </p:txBody>
        </p:sp>
        <p:sp>
          <p:nvSpPr>
            <p:cNvPr id="956" name="Shape 956"/>
            <p:cNvSpPr/>
            <p:nvPr/>
          </p:nvSpPr>
          <p:spPr>
            <a:xfrm>
              <a:off x="-1" y="201822"/>
              <a:ext cx="8654806" cy="2027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90" y="0"/>
                  </a:moveTo>
                  <a:lnTo>
                    <a:pt x="21600" y="7645"/>
                  </a:lnTo>
                  <a:lnTo>
                    <a:pt x="20756" y="21600"/>
                  </a:lnTo>
                  <a:lnTo>
                    <a:pt x="0" y="21600"/>
                  </a:lnTo>
                  <a:lnTo>
                    <a:pt x="0" y="8300"/>
                  </a:lnTo>
                  <a:lnTo>
                    <a:pt x="2034" y="6800"/>
                  </a:lnTo>
                  <a:lnTo>
                    <a:pt x="2816" y="5020"/>
                  </a:lnTo>
                  <a:lnTo>
                    <a:pt x="3870" y="7517"/>
                  </a:lnTo>
                  <a:lnTo>
                    <a:pt x="4118" y="6626"/>
                  </a:lnTo>
                  <a:lnTo>
                    <a:pt x="6222" y="7785"/>
                  </a:lnTo>
                  <a:lnTo>
                    <a:pt x="7486" y="4428"/>
                  </a:lnTo>
                  <a:lnTo>
                    <a:pt x="8121" y="1693"/>
                  </a:lnTo>
                  <a:lnTo>
                    <a:pt x="8704" y="1240"/>
                  </a:lnTo>
                  <a:lnTo>
                    <a:pt x="9375" y="6493"/>
                  </a:lnTo>
                  <a:lnTo>
                    <a:pt x="10829" y="8956"/>
                  </a:lnTo>
                  <a:lnTo>
                    <a:pt x="11732" y="4534"/>
                  </a:lnTo>
                  <a:lnTo>
                    <a:pt x="12267" y="3745"/>
                  </a:lnTo>
                  <a:lnTo>
                    <a:pt x="12754" y="1050"/>
                  </a:lnTo>
                  <a:lnTo>
                    <a:pt x="13416" y="2489"/>
                  </a:lnTo>
                  <a:lnTo>
                    <a:pt x="14434" y="3873"/>
                  </a:lnTo>
                  <a:lnTo>
                    <a:pt x="15546" y="158"/>
                  </a:lnTo>
                  <a:lnTo>
                    <a:pt x="16724" y="1280"/>
                  </a:lnTo>
                  <a:lnTo>
                    <a:pt x="16913" y="835"/>
                  </a:lnTo>
                  <a:lnTo>
                    <a:pt x="17388" y="2289"/>
                  </a:lnTo>
                  <a:close/>
                </a:path>
              </a:pathLst>
            </a:custGeom>
            <a:solidFill>
              <a:srgbClr val="118ED9"/>
            </a:solidFill>
            <a:ln w="12700" cap="flat">
              <a:noFill/>
              <a:miter lim="400000"/>
            </a:ln>
            <a:effectLst/>
          </p:spPr>
          <p:txBody>
            <a:bodyPr wrap="square" lIns="45719" tIns="45719" rIns="45719" bIns="45719" numCol="1" anchor="t">
              <a:noAutofit/>
            </a:bodyPr>
            <a:lstStyle/>
            <a:p>
              <a:pPr>
                <a:defRPr sz="700"/>
              </a:pPr>
            </a:p>
          </p:txBody>
        </p:sp>
        <p:sp>
          <p:nvSpPr>
            <p:cNvPr id="957" name="Shape 957"/>
            <p:cNvSpPr/>
            <p:nvPr/>
          </p:nvSpPr>
          <p:spPr>
            <a:xfrm flipH="1">
              <a:off x="10857224" y="312645"/>
              <a:ext cx="894393" cy="927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a:defRPr sz="700"/>
              </a:pPr>
            </a:p>
          </p:txBody>
        </p:sp>
        <p:sp>
          <p:nvSpPr>
            <p:cNvPr id="958" name="Shape 958"/>
            <p:cNvSpPr/>
            <p:nvPr/>
          </p:nvSpPr>
          <p:spPr>
            <a:xfrm>
              <a:off x="9119076" y="446774"/>
              <a:ext cx="1148160" cy="743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a:defRPr sz="700"/>
              </a:pPr>
            </a:p>
          </p:txBody>
        </p:sp>
        <p:sp>
          <p:nvSpPr>
            <p:cNvPr id="959" name="Shape 959"/>
            <p:cNvSpPr/>
            <p:nvPr/>
          </p:nvSpPr>
          <p:spPr>
            <a:xfrm flipH="1">
              <a:off x="4695346" y="560080"/>
              <a:ext cx="285312" cy="257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4" y="0"/>
                  </a:moveTo>
                  <a:lnTo>
                    <a:pt x="0" y="10916"/>
                  </a:lnTo>
                  <a:lnTo>
                    <a:pt x="2200" y="21600"/>
                  </a:lnTo>
                  <a:lnTo>
                    <a:pt x="21600" y="6397"/>
                  </a:lnTo>
                  <a:lnTo>
                    <a:pt x="5384" y="0"/>
                  </a:lnTo>
                  <a:close/>
                </a:path>
              </a:pathLst>
            </a:custGeom>
            <a:solidFill>
              <a:srgbClr val="FFFFFF">
                <a:alpha val="13000"/>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0" name="Shape 960"/>
            <p:cNvSpPr/>
            <p:nvPr/>
          </p:nvSpPr>
          <p:spPr>
            <a:xfrm flipH="1">
              <a:off x="5675447" y="218808"/>
              <a:ext cx="1310832" cy="889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1" name="Shape 961"/>
            <p:cNvSpPr/>
            <p:nvPr/>
          </p:nvSpPr>
          <p:spPr>
            <a:xfrm>
              <a:off x="7153978" y="201227"/>
              <a:ext cx="1047348" cy="1295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2" name="Shape 962"/>
            <p:cNvSpPr/>
            <p:nvPr/>
          </p:nvSpPr>
          <p:spPr>
            <a:xfrm>
              <a:off x="4744336" y="302976"/>
              <a:ext cx="1038528" cy="937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3" name="Shape 963"/>
            <p:cNvSpPr/>
            <p:nvPr/>
          </p:nvSpPr>
          <p:spPr>
            <a:xfrm>
              <a:off x="6878483" y="202041"/>
              <a:ext cx="718165" cy="926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rgbClr val="FFFFFF">
                <a:alpha val="13000"/>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4" name="Shape 964"/>
            <p:cNvSpPr/>
            <p:nvPr/>
          </p:nvSpPr>
          <p:spPr>
            <a:xfrm flipH="1" rot="300000">
              <a:off x="2584388" y="566472"/>
              <a:ext cx="886821" cy="910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43" y="0"/>
                  </a:moveTo>
                  <a:lnTo>
                    <a:pt x="7196" y="9874"/>
                  </a:lnTo>
                  <a:lnTo>
                    <a:pt x="0" y="19748"/>
                  </a:lnTo>
                  <a:lnTo>
                    <a:pt x="9407" y="21600"/>
                  </a:lnTo>
                  <a:lnTo>
                    <a:pt x="21600" y="9422"/>
                  </a:lnTo>
                  <a:lnTo>
                    <a:pt x="9443" y="0"/>
                  </a:lnTo>
                  <a:close/>
                </a:path>
              </a:pathLst>
            </a:custGeom>
            <a:solidFill>
              <a:srgbClr val="FFFFFF">
                <a:alpha val="13000"/>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5" name="Shape 965"/>
            <p:cNvSpPr/>
            <p:nvPr/>
          </p:nvSpPr>
          <p:spPr>
            <a:xfrm>
              <a:off x="955122" y="668417"/>
              <a:ext cx="1234763" cy="79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4" y="0"/>
                  </a:moveTo>
                  <a:lnTo>
                    <a:pt x="3935" y="4798"/>
                  </a:lnTo>
                  <a:lnTo>
                    <a:pt x="0" y="8843"/>
                  </a:lnTo>
                  <a:lnTo>
                    <a:pt x="1893" y="14073"/>
                  </a:lnTo>
                  <a:lnTo>
                    <a:pt x="21600" y="21600"/>
                  </a:lnTo>
                  <a:lnTo>
                    <a:pt x="10126" y="6543"/>
                  </a:lnTo>
                  <a:lnTo>
                    <a:pt x="2714" y="0"/>
                  </a:lnTo>
                  <a:close/>
                </a:path>
              </a:pathLst>
            </a:custGeom>
            <a:solidFill>
              <a:srgbClr val="FFFFFF">
                <a:alpha val="13000"/>
              </a:srgbClr>
            </a:solidFill>
            <a:ln w="12700" cap="flat">
              <a:noFill/>
              <a:miter lim="400000"/>
            </a:ln>
            <a:effectLst/>
          </p:spPr>
          <p:txBody>
            <a:bodyPr wrap="square" lIns="45719" tIns="45719" rIns="45719" bIns="45719" numCol="1" anchor="t">
              <a:noAutofit/>
            </a:bodyPr>
            <a:lstStyle/>
            <a:p>
              <a:pPr defTabSz="914216">
                <a:defRPr>
                  <a:solidFill>
                    <a:srgbClr val="000000"/>
                  </a:solidFill>
                  <a:latin typeface="Calibri"/>
                  <a:ea typeface="Calibri"/>
                  <a:cs typeface="Calibri"/>
                  <a:sym typeface="Calibri"/>
                </a:defRPr>
              </a:pPr>
            </a:p>
          </p:txBody>
        </p:sp>
        <p:sp>
          <p:nvSpPr>
            <p:cNvPr id="966" name="Shape 966"/>
            <p:cNvSpPr/>
            <p:nvPr/>
          </p:nvSpPr>
          <p:spPr>
            <a:xfrm>
              <a:off x="62" y="1174269"/>
              <a:ext cx="12200986" cy="1267486"/>
            </a:xfrm>
            <a:custGeom>
              <a:avLst/>
              <a:gdLst/>
              <a:ahLst/>
              <a:cxnLst>
                <a:cxn ang="0">
                  <a:pos x="wd2" y="hd2"/>
                </a:cxn>
                <a:cxn ang="5400000">
                  <a:pos x="wd2" y="hd2"/>
                </a:cxn>
                <a:cxn ang="10800000">
                  <a:pos x="wd2" y="hd2"/>
                </a:cxn>
                <a:cxn ang="16200000">
                  <a:pos x="wd2" y="hd2"/>
                </a:cxn>
              </a:cxnLst>
              <a:rect l="0" t="0" r="r" b="b"/>
              <a:pathLst>
                <a:path w="21600" h="21378" fill="norm" stroke="1" extrusionOk="0">
                  <a:moveTo>
                    <a:pt x="16037" y="156"/>
                  </a:moveTo>
                  <a:cubicBezTo>
                    <a:pt x="17552" y="237"/>
                    <a:pt x="19067" y="813"/>
                    <a:pt x="20579" y="1885"/>
                  </a:cubicBezTo>
                  <a:lnTo>
                    <a:pt x="21600" y="2693"/>
                  </a:lnTo>
                  <a:lnTo>
                    <a:pt x="21600" y="17802"/>
                  </a:lnTo>
                  <a:lnTo>
                    <a:pt x="21600" y="17802"/>
                  </a:lnTo>
                  <a:lnTo>
                    <a:pt x="21600" y="21378"/>
                  </a:lnTo>
                  <a:lnTo>
                    <a:pt x="0" y="21378"/>
                  </a:lnTo>
                  <a:lnTo>
                    <a:pt x="0" y="3027"/>
                  </a:lnTo>
                  <a:lnTo>
                    <a:pt x="703" y="3725"/>
                  </a:lnTo>
                  <a:cubicBezTo>
                    <a:pt x="1655" y="4549"/>
                    <a:pt x="2612" y="5011"/>
                    <a:pt x="3570" y="5111"/>
                  </a:cubicBezTo>
                  <a:cubicBezTo>
                    <a:pt x="6601" y="5428"/>
                    <a:pt x="9742" y="1595"/>
                    <a:pt x="12760" y="274"/>
                  </a:cubicBezTo>
                  <a:cubicBezTo>
                    <a:pt x="13895" y="-222"/>
                    <a:pt x="14900" y="96"/>
                    <a:pt x="16037" y="156"/>
                  </a:cubicBezTo>
                  <a:close/>
                </a:path>
              </a:pathLst>
            </a:custGeom>
            <a:gradFill flip="none" rotWithShape="1">
              <a:gsLst>
                <a:gs pos="0">
                  <a:srgbClr val="15602F"/>
                </a:gs>
                <a:gs pos="100000">
                  <a:srgbClr val="6CC24A"/>
                </a:gs>
              </a:gsLst>
              <a:lin ang="16200000" scaled="0"/>
            </a:gra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968" name="Shape 968"/>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969" name="Shape 969"/>
          <p:cNvSpPr/>
          <p:nvPr>
            <p:ph type="body" sz="quarter" idx="1"/>
          </p:nvPr>
        </p:nvSpPr>
        <p:spPr>
          <a:xfrm>
            <a:off x="571500" y="1764283"/>
            <a:ext cx="5303521" cy="3009564"/>
          </a:xfrm>
          <a:prstGeom prst="rect">
            <a:avLst/>
          </a:prstGeom>
        </p:spPr>
        <p:txBody>
          <a:bodyPr>
            <a:normAutofit fontScale="100000" lnSpcReduction="0"/>
          </a:bodyPr>
          <a:lstStyle>
            <a:lvl1pPr>
              <a:spcBef>
                <a:spcPts val="1000"/>
              </a:spcBef>
            </a:lvl1pPr>
            <a:lvl2pPr>
              <a:spcBef>
                <a:spcPts val="1000"/>
              </a:spcBef>
            </a:lvl2pPr>
            <a:lvl3pPr>
              <a:spcBef>
                <a:spcPts val="1000"/>
              </a:spcBef>
            </a:lvl3pPr>
            <a:lvl4pPr>
              <a:spcBef>
                <a:spcPts val="1000"/>
              </a:spcBef>
            </a:lvl4pPr>
            <a:lvl5pPr>
              <a:spcBef>
                <a:spcPts val="1000"/>
              </a:spcBef>
            </a:lvl5pPr>
          </a:lstStyle>
          <a:p>
            <a:pPr/>
            <a:r>
              <a:t>Body Level One</a:t>
            </a:r>
          </a:p>
          <a:p>
            <a:pPr lvl="1"/>
            <a:r>
              <a:t>Body Level Two</a:t>
            </a:r>
          </a:p>
          <a:p>
            <a:pPr lvl="2"/>
            <a:r>
              <a:t>Body Level Three</a:t>
            </a:r>
          </a:p>
          <a:p>
            <a:pPr lvl="3"/>
            <a:r>
              <a:t>Body Level Four</a:t>
            </a:r>
          </a:p>
          <a:p>
            <a:pPr lvl="4"/>
            <a:r>
              <a:t>Body Level Five</a:t>
            </a:r>
          </a:p>
        </p:txBody>
      </p:sp>
      <p:sp>
        <p:nvSpPr>
          <p:cNvPr id="970" name="Shape 970"/>
          <p:cNvSpPr/>
          <p:nvPr>
            <p:ph type="body" sz="quarter" idx="13"/>
          </p:nvPr>
        </p:nvSpPr>
        <p:spPr>
          <a:xfrm>
            <a:off x="571499" y="1081137"/>
            <a:ext cx="11484866" cy="369333"/>
          </a:xfrm>
          <a:prstGeom prst="rect">
            <a:avLst/>
          </a:prstGeom>
        </p:spPr>
        <p:txBody>
          <a:bodyPr>
            <a:normAutofit fontScale="100000" lnSpcReduction="0"/>
          </a:bodyPr>
          <a:lstStyle/>
          <a:p>
            <a:pPr defTabSz="859536">
              <a:spcBef>
                <a:spcPts val="1100"/>
              </a:spcBef>
              <a:defRPr sz="2256">
                <a:solidFill>
                  <a:schemeClr val="accent2"/>
                </a:solidFill>
              </a:defRPr>
            </a:pPr>
          </a:p>
        </p:txBody>
      </p:sp>
      <p:sp>
        <p:nvSpPr>
          <p:cNvPr id="971" name="Shape 97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Stage_Content_High">
    <p:spTree>
      <p:nvGrpSpPr>
        <p:cNvPr id="1" name=""/>
        <p:cNvGrpSpPr/>
        <p:nvPr/>
      </p:nvGrpSpPr>
      <p:grpSpPr>
        <a:xfrm>
          <a:off x="0" y="0"/>
          <a:ext cx="0" cy="0"/>
          <a:chOff x="0" y="0"/>
          <a:chExt cx="0" cy="0"/>
        </a:xfrm>
      </p:grpSpPr>
      <p:grpSp>
        <p:nvGrpSpPr>
          <p:cNvPr id="989" name="Group 989"/>
          <p:cNvGrpSpPr/>
          <p:nvPr/>
        </p:nvGrpSpPr>
        <p:grpSpPr>
          <a:xfrm>
            <a:off x="11007220" y="6090027"/>
            <a:ext cx="620826" cy="435427"/>
            <a:chOff x="0" y="0"/>
            <a:chExt cx="620824" cy="435425"/>
          </a:xfrm>
        </p:grpSpPr>
        <p:sp>
          <p:nvSpPr>
            <p:cNvPr id="978" name="Shape 978"/>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979" name="Shape 979"/>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0" name="Shape 980"/>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1" name="Shape 981"/>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2" name="Shape 982"/>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3" name="Shape 983"/>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4" name="Shape 984"/>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5" name="Shape 985"/>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6" name="Shape 986"/>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7" name="Shape 987"/>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88" name="Shape 988"/>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992" name="Group 992"/>
          <p:cNvGrpSpPr/>
          <p:nvPr/>
        </p:nvGrpSpPr>
        <p:grpSpPr>
          <a:xfrm>
            <a:off x="-7653" y="1639015"/>
            <a:ext cx="8114775" cy="3599586"/>
            <a:chOff x="0" y="0"/>
            <a:chExt cx="8114773" cy="3599584"/>
          </a:xfrm>
        </p:grpSpPr>
        <p:sp>
          <p:nvSpPr>
            <p:cNvPr id="990" name="Shape 990"/>
            <p:cNvSpPr/>
            <p:nvPr/>
          </p:nvSpPr>
          <p:spPr>
            <a:xfrm>
              <a:off x="-1" y="-1"/>
              <a:ext cx="8114775" cy="3599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36" y="0"/>
                  </a:moveTo>
                  <a:lnTo>
                    <a:pt x="7218" y="392"/>
                  </a:lnTo>
                  <a:lnTo>
                    <a:pt x="8286" y="2757"/>
                  </a:lnTo>
                  <a:lnTo>
                    <a:pt x="10416" y="5661"/>
                  </a:lnTo>
                  <a:lnTo>
                    <a:pt x="13962" y="4658"/>
                  </a:lnTo>
                  <a:lnTo>
                    <a:pt x="14378" y="5429"/>
                  </a:lnTo>
                  <a:lnTo>
                    <a:pt x="16154" y="3269"/>
                  </a:lnTo>
                  <a:lnTo>
                    <a:pt x="17471" y="4809"/>
                  </a:lnTo>
                  <a:lnTo>
                    <a:pt x="21541" y="6349"/>
                  </a:lnTo>
                  <a:lnTo>
                    <a:pt x="21600" y="21600"/>
                  </a:lnTo>
                  <a:lnTo>
                    <a:pt x="49" y="21519"/>
                  </a:lnTo>
                  <a:cubicBezTo>
                    <a:pt x="32" y="14845"/>
                    <a:pt x="16" y="8171"/>
                    <a:pt x="0" y="1496"/>
                  </a:cubicBezTo>
                  <a:lnTo>
                    <a:pt x="236" y="2167"/>
                  </a:lnTo>
                  <a:lnTo>
                    <a:pt x="1136" y="2849"/>
                  </a:lnTo>
                  <a:lnTo>
                    <a:pt x="2657" y="6674"/>
                  </a:lnTo>
                  <a:lnTo>
                    <a:pt x="5106" y="4543"/>
                  </a:lnTo>
                  <a:lnTo>
                    <a:pt x="6236" y="0"/>
                  </a:lnTo>
                  <a:close/>
                </a:path>
              </a:pathLst>
            </a:custGeom>
            <a:solidFill>
              <a:srgbClr val="0071DE"/>
            </a:solidFill>
            <a:ln w="12700" cap="flat">
              <a:noFill/>
              <a:miter lim="400000"/>
            </a:ln>
            <a:effectLst/>
          </p:spPr>
          <p:txBody>
            <a:bodyPr wrap="square" lIns="45719" tIns="45719" rIns="45719" bIns="45719" numCol="1" anchor="t">
              <a:noAutofit/>
            </a:bodyPr>
            <a:lstStyle/>
            <a:p>
              <a:pPr>
                <a:defRPr sz="700"/>
              </a:pPr>
            </a:p>
          </p:txBody>
        </p:sp>
        <p:sp>
          <p:nvSpPr>
            <p:cNvPr id="991" name="Shape 991"/>
            <p:cNvSpPr/>
            <p:nvPr/>
          </p:nvSpPr>
          <p:spPr>
            <a:xfrm>
              <a:off x="6971" y="403364"/>
              <a:ext cx="420422" cy="404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47" y="0"/>
                  </a:moveTo>
                  <a:lnTo>
                    <a:pt x="21600" y="6397"/>
                  </a:lnTo>
                  <a:lnTo>
                    <a:pt x="361" y="21600"/>
                  </a:lnTo>
                  <a:lnTo>
                    <a:pt x="0" y="19997"/>
                  </a:lnTo>
                  <a:lnTo>
                    <a:pt x="0" y="7125"/>
                  </a:lnTo>
                  <a:close/>
                </a:path>
              </a:pathLst>
            </a:custGeom>
            <a:solidFill>
              <a:srgbClr val="137FE2"/>
            </a:solidFill>
            <a:ln w="12700" cap="flat">
              <a:noFill/>
              <a:miter lim="400000"/>
            </a:ln>
            <a:effectLst/>
          </p:spPr>
          <p:txBody>
            <a:bodyPr wrap="square" lIns="45719" tIns="45719" rIns="45719" bIns="45719" numCol="1" anchor="t">
              <a:noAutofit/>
            </a:bodyPr>
            <a:lstStyle/>
            <a:p>
              <a:pPr>
                <a:defRPr sz="700"/>
              </a:pPr>
            </a:p>
          </p:txBody>
        </p:sp>
      </p:grpSp>
      <p:sp>
        <p:nvSpPr>
          <p:cNvPr id="993" name="Shape 993"/>
          <p:cNvSpPr/>
          <p:nvPr/>
        </p:nvSpPr>
        <p:spPr>
          <a:xfrm>
            <a:off x="1019904" y="1640630"/>
            <a:ext cx="1903775" cy="1670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a:miter lim="400000"/>
          </a:ln>
        </p:spPr>
        <p:txBody>
          <a:bodyPr lIns="45719" rIns="45719"/>
          <a:lstStyle/>
          <a:p>
            <a:pPr>
              <a:defRPr sz="700"/>
            </a:pPr>
          </a:p>
        </p:txBody>
      </p:sp>
      <p:sp>
        <p:nvSpPr>
          <p:cNvPr id="994" name="Shape 994"/>
          <p:cNvSpPr/>
          <p:nvPr/>
        </p:nvSpPr>
        <p:spPr>
          <a:xfrm>
            <a:off x="2513878" y="2127613"/>
            <a:ext cx="1149326" cy="1158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43" y="0"/>
                </a:moveTo>
                <a:lnTo>
                  <a:pt x="7196" y="9874"/>
                </a:lnTo>
                <a:lnTo>
                  <a:pt x="0" y="19748"/>
                </a:lnTo>
                <a:lnTo>
                  <a:pt x="9407" y="21600"/>
                </a:lnTo>
                <a:lnTo>
                  <a:pt x="21600" y="9422"/>
                </a:lnTo>
                <a:lnTo>
                  <a:pt x="9443" y="0"/>
                </a:lnTo>
                <a:close/>
              </a:path>
            </a:pathLst>
          </a:custGeom>
          <a:solidFill>
            <a:srgbClr val="137FE2"/>
          </a:solidFill>
          <a:ln w="12700">
            <a:miter lim="400000"/>
          </a:ln>
        </p:spPr>
        <p:txBody>
          <a:bodyPr lIns="45719" rIns="45719"/>
          <a:lstStyle/>
          <a:p>
            <a:pPr>
              <a:defRPr sz="700"/>
            </a:pPr>
          </a:p>
        </p:txBody>
      </p:sp>
      <p:sp>
        <p:nvSpPr>
          <p:cNvPr id="995" name="Shape 995"/>
          <p:cNvSpPr/>
          <p:nvPr/>
        </p:nvSpPr>
        <p:spPr>
          <a:xfrm rot="21120000">
            <a:off x="5794261" y="2211828"/>
            <a:ext cx="713641" cy="719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43" y="0"/>
                </a:moveTo>
                <a:lnTo>
                  <a:pt x="7196" y="9874"/>
                </a:lnTo>
                <a:lnTo>
                  <a:pt x="0" y="19748"/>
                </a:lnTo>
                <a:lnTo>
                  <a:pt x="9407" y="21600"/>
                </a:lnTo>
                <a:lnTo>
                  <a:pt x="21600" y="9422"/>
                </a:lnTo>
                <a:lnTo>
                  <a:pt x="9443" y="0"/>
                </a:lnTo>
                <a:close/>
              </a:path>
            </a:pathLst>
          </a:custGeom>
          <a:solidFill>
            <a:srgbClr val="137FE2"/>
          </a:solidFill>
          <a:ln w="12700">
            <a:miter lim="400000"/>
          </a:ln>
        </p:spPr>
        <p:txBody>
          <a:bodyPr lIns="45719" rIns="45719"/>
          <a:lstStyle/>
          <a:p>
            <a:pPr>
              <a:defRPr sz="700"/>
            </a:pPr>
          </a:p>
        </p:txBody>
      </p:sp>
      <p:sp>
        <p:nvSpPr>
          <p:cNvPr id="996" name="Shape 996"/>
          <p:cNvSpPr/>
          <p:nvPr/>
        </p:nvSpPr>
        <p:spPr>
          <a:xfrm>
            <a:off x="2900109" y="2482044"/>
            <a:ext cx="790133" cy="591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95" y="3294"/>
                </a:moveTo>
                <a:lnTo>
                  <a:pt x="11970" y="0"/>
                </a:lnTo>
                <a:lnTo>
                  <a:pt x="0" y="21600"/>
                </a:lnTo>
                <a:lnTo>
                  <a:pt x="3611" y="21417"/>
                </a:lnTo>
                <a:lnTo>
                  <a:pt x="21600" y="759"/>
                </a:lnTo>
                <a:lnTo>
                  <a:pt x="15995" y="3294"/>
                </a:lnTo>
                <a:close/>
              </a:path>
            </a:pathLst>
          </a:custGeom>
          <a:gradFill>
            <a:gsLst>
              <a:gs pos="0">
                <a:srgbClr val="43818C">
                  <a:alpha val="16205"/>
                </a:srgbClr>
              </a:gs>
              <a:gs pos="100000">
                <a:srgbClr val="012A45">
                  <a:alpha val="16205"/>
                </a:srgbClr>
              </a:gs>
            </a:gsLst>
            <a:lin ang="5400000"/>
          </a:gradFill>
          <a:ln w="12700">
            <a:miter lim="400000"/>
          </a:ln>
        </p:spPr>
        <p:txBody>
          <a:bodyPr lIns="45719" rIns="45719"/>
          <a:lstStyle/>
          <a:p>
            <a:pPr defTabSz="914216">
              <a:defRPr sz="3600">
                <a:solidFill>
                  <a:srgbClr val="000000"/>
                </a:solidFill>
                <a:latin typeface="Calibri"/>
                <a:ea typeface="Calibri"/>
                <a:cs typeface="Calibri"/>
                <a:sym typeface="Calibri"/>
              </a:defRPr>
            </a:pPr>
          </a:p>
        </p:txBody>
      </p:sp>
      <p:sp>
        <p:nvSpPr>
          <p:cNvPr id="997" name="Shape 997"/>
          <p:cNvSpPr/>
          <p:nvPr/>
        </p:nvSpPr>
        <p:spPr>
          <a:xfrm flipH="1">
            <a:off x="5710952" y="2535796"/>
            <a:ext cx="797381" cy="866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28" y="2239"/>
                </a:moveTo>
                <a:lnTo>
                  <a:pt x="9466" y="8840"/>
                </a:lnTo>
                <a:lnTo>
                  <a:pt x="0" y="14405"/>
                </a:lnTo>
                <a:lnTo>
                  <a:pt x="4552" y="21600"/>
                </a:lnTo>
                <a:lnTo>
                  <a:pt x="21600" y="5678"/>
                </a:lnTo>
                <a:lnTo>
                  <a:pt x="16382" y="0"/>
                </a:lnTo>
                <a:lnTo>
                  <a:pt x="6528" y="2239"/>
                </a:lnTo>
                <a:close/>
              </a:path>
            </a:pathLst>
          </a:custGeom>
          <a:gradFill>
            <a:gsLst>
              <a:gs pos="0">
                <a:srgbClr val="43818C">
                  <a:alpha val="16205"/>
                </a:srgbClr>
              </a:gs>
              <a:gs pos="100000">
                <a:srgbClr val="012A45">
                  <a:alpha val="16205"/>
                </a:srgbClr>
              </a:gs>
            </a:gsLst>
            <a:lin ang="5400000"/>
          </a:gradFill>
          <a:ln w="12700">
            <a:miter lim="400000"/>
          </a:ln>
        </p:spPr>
        <p:txBody>
          <a:bodyPr lIns="45719" rIns="45719"/>
          <a:lstStyle/>
          <a:p>
            <a:pPr defTabSz="914216">
              <a:defRPr sz="3600">
                <a:solidFill>
                  <a:srgbClr val="000000"/>
                </a:solidFill>
                <a:latin typeface="Calibri"/>
                <a:ea typeface="Calibri"/>
                <a:cs typeface="Calibri"/>
                <a:sym typeface="Calibri"/>
              </a:defRPr>
            </a:pPr>
          </a:p>
        </p:txBody>
      </p:sp>
      <p:sp>
        <p:nvSpPr>
          <p:cNvPr id="998" name="Shape 998"/>
          <p:cNvSpPr/>
          <p:nvPr/>
        </p:nvSpPr>
        <p:spPr>
          <a:xfrm flipH="1">
            <a:off x="3911572" y="1984842"/>
            <a:ext cx="1836982" cy="1183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68" y="0"/>
                </a:moveTo>
                <a:lnTo>
                  <a:pt x="3935" y="4683"/>
                </a:lnTo>
                <a:lnTo>
                  <a:pt x="0" y="8755"/>
                </a:lnTo>
                <a:lnTo>
                  <a:pt x="1893" y="14021"/>
                </a:lnTo>
                <a:lnTo>
                  <a:pt x="21600" y="21600"/>
                </a:lnTo>
                <a:lnTo>
                  <a:pt x="10145" y="6410"/>
                </a:lnTo>
                <a:lnTo>
                  <a:pt x="2668" y="0"/>
                </a:lnTo>
                <a:close/>
              </a:path>
            </a:pathLst>
          </a:custGeom>
          <a:gradFill>
            <a:gsLst>
              <a:gs pos="0">
                <a:srgbClr val="43818C">
                  <a:alpha val="16205"/>
                </a:srgbClr>
              </a:gs>
              <a:gs pos="100000">
                <a:srgbClr val="012A45">
                  <a:alpha val="16205"/>
                </a:srgbClr>
              </a:gs>
            </a:gsLst>
            <a:lin ang="5400000"/>
          </a:gradFill>
          <a:ln w="12700">
            <a:miter lim="400000"/>
          </a:ln>
        </p:spPr>
        <p:txBody>
          <a:bodyPr lIns="45719" rIns="45719"/>
          <a:lstStyle/>
          <a:p>
            <a:pPr defTabSz="914216">
              <a:defRPr sz="3600">
                <a:solidFill>
                  <a:srgbClr val="000000"/>
                </a:solidFill>
                <a:latin typeface="Calibri"/>
                <a:ea typeface="Calibri"/>
                <a:cs typeface="Calibri"/>
                <a:sym typeface="Calibri"/>
              </a:defRPr>
            </a:pPr>
          </a:p>
        </p:txBody>
      </p:sp>
      <p:sp>
        <p:nvSpPr>
          <p:cNvPr id="999" name="Shape 999"/>
          <p:cNvSpPr/>
          <p:nvPr/>
        </p:nvSpPr>
        <p:spPr>
          <a:xfrm flipH="1">
            <a:off x="2500" y="1604255"/>
            <a:ext cx="12168036" cy="36763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3" y="0"/>
                </a:moveTo>
                <a:lnTo>
                  <a:pt x="0" y="3366"/>
                </a:lnTo>
                <a:lnTo>
                  <a:pt x="0" y="21341"/>
                </a:lnTo>
                <a:lnTo>
                  <a:pt x="21588" y="21600"/>
                </a:lnTo>
                <a:lnTo>
                  <a:pt x="21600" y="7053"/>
                </a:lnTo>
                <a:lnTo>
                  <a:pt x="19041" y="5589"/>
                </a:lnTo>
                <a:lnTo>
                  <a:pt x="18213" y="4126"/>
                </a:lnTo>
                <a:lnTo>
                  <a:pt x="17097" y="6179"/>
                </a:lnTo>
                <a:lnTo>
                  <a:pt x="16835" y="5446"/>
                </a:lnTo>
                <a:lnTo>
                  <a:pt x="14606" y="6399"/>
                </a:lnTo>
                <a:lnTo>
                  <a:pt x="13267" y="3640"/>
                </a:lnTo>
                <a:lnTo>
                  <a:pt x="12595" y="1392"/>
                </a:lnTo>
                <a:lnTo>
                  <a:pt x="11978" y="1019"/>
                </a:lnTo>
                <a:lnTo>
                  <a:pt x="11268" y="5337"/>
                </a:lnTo>
                <a:lnTo>
                  <a:pt x="9728" y="7362"/>
                </a:lnTo>
                <a:lnTo>
                  <a:pt x="8772" y="3727"/>
                </a:lnTo>
                <a:lnTo>
                  <a:pt x="8206" y="3078"/>
                </a:lnTo>
                <a:lnTo>
                  <a:pt x="7690" y="863"/>
                </a:lnTo>
                <a:lnTo>
                  <a:pt x="6989" y="2046"/>
                </a:lnTo>
                <a:lnTo>
                  <a:pt x="5910" y="3183"/>
                </a:lnTo>
                <a:lnTo>
                  <a:pt x="4733" y="130"/>
                </a:lnTo>
                <a:lnTo>
                  <a:pt x="3486" y="1052"/>
                </a:lnTo>
                <a:lnTo>
                  <a:pt x="3285" y="686"/>
                </a:lnTo>
                <a:lnTo>
                  <a:pt x="2783" y="1881"/>
                </a:lnTo>
                <a:lnTo>
                  <a:pt x="1933" y="0"/>
                </a:lnTo>
                <a:close/>
              </a:path>
            </a:pathLst>
          </a:custGeom>
          <a:solidFill>
            <a:srgbClr val="118ED9"/>
          </a:solidFill>
          <a:ln w="12700">
            <a:miter lim="400000"/>
          </a:ln>
        </p:spPr>
        <p:txBody>
          <a:bodyPr lIns="45719" rIns="45719"/>
          <a:lstStyle/>
          <a:p>
            <a:pPr>
              <a:defRPr sz="700"/>
            </a:pPr>
          </a:p>
        </p:txBody>
      </p:sp>
      <p:sp>
        <p:nvSpPr>
          <p:cNvPr id="1000" name="Shape 1000"/>
          <p:cNvSpPr/>
          <p:nvPr/>
        </p:nvSpPr>
        <p:spPr>
          <a:xfrm flipH="1">
            <a:off x="7242698" y="2138140"/>
            <a:ext cx="424463" cy="3843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4" y="0"/>
                </a:moveTo>
                <a:lnTo>
                  <a:pt x="0" y="10916"/>
                </a:lnTo>
                <a:lnTo>
                  <a:pt x="2200" y="21600"/>
                </a:lnTo>
                <a:lnTo>
                  <a:pt x="21600" y="6397"/>
                </a:lnTo>
                <a:lnTo>
                  <a:pt x="5384"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1" name="Shape 1001"/>
          <p:cNvSpPr/>
          <p:nvPr/>
        </p:nvSpPr>
        <p:spPr>
          <a:xfrm flipH="1">
            <a:off x="8700814" y="1629567"/>
            <a:ext cx="1929342" cy="1325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2" name="Shape 1002"/>
          <p:cNvSpPr/>
          <p:nvPr/>
        </p:nvSpPr>
        <p:spPr>
          <a:xfrm>
            <a:off x="10900454" y="1604956"/>
            <a:ext cx="1288370" cy="1472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9" y="0"/>
                </a:moveTo>
                <a:lnTo>
                  <a:pt x="16507" y="6058"/>
                </a:lnTo>
                <a:lnTo>
                  <a:pt x="21600" y="8389"/>
                </a:lnTo>
                <a:lnTo>
                  <a:pt x="21600" y="21600"/>
                </a:lnTo>
                <a:lnTo>
                  <a:pt x="21529" y="21494"/>
                </a:lnTo>
                <a:lnTo>
                  <a:pt x="16536" y="15921"/>
                </a:lnTo>
                <a:lnTo>
                  <a:pt x="5485" y="7980"/>
                </a:lnTo>
                <a:lnTo>
                  <a:pt x="2806" y="4371"/>
                </a:lnTo>
                <a:lnTo>
                  <a:pt x="0" y="299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3" name="Shape 1003"/>
          <p:cNvSpPr/>
          <p:nvPr/>
        </p:nvSpPr>
        <p:spPr>
          <a:xfrm>
            <a:off x="7315582" y="1754997"/>
            <a:ext cx="1545039" cy="1397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4" name="Shape 1004"/>
          <p:cNvSpPr/>
          <p:nvPr/>
        </p:nvSpPr>
        <p:spPr>
          <a:xfrm>
            <a:off x="10117053" y="1864067"/>
            <a:ext cx="1311214" cy="1694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5" name="Shape 1005"/>
          <p:cNvSpPr/>
          <p:nvPr/>
        </p:nvSpPr>
        <p:spPr>
          <a:xfrm flipH="1">
            <a:off x="4890441" y="1779338"/>
            <a:ext cx="1793441" cy="1621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6" name="Shape 1006"/>
          <p:cNvSpPr/>
          <p:nvPr/>
        </p:nvSpPr>
        <p:spPr>
          <a:xfrm flipH="1">
            <a:off x="4180725" y="2213668"/>
            <a:ext cx="1244892" cy="1293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43" y="0"/>
                </a:moveTo>
                <a:lnTo>
                  <a:pt x="7196" y="9874"/>
                </a:lnTo>
                <a:lnTo>
                  <a:pt x="0" y="19748"/>
                </a:lnTo>
                <a:lnTo>
                  <a:pt x="9407" y="21600"/>
                </a:lnTo>
                <a:lnTo>
                  <a:pt x="21600" y="9422"/>
                </a:lnTo>
                <a:lnTo>
                  <a:pt x="9443"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7" name="Shape 1007"/>
          <p:cNvSpPr/>
          <p:nvPr/>
        </p:nvSpPr>
        <p:spPr>
          <a:xfrm flipH="1">
            <a:off x="3768120" y="2804929"/>
            <a:ext cx="790134" cy="591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95" y="3294"/>
                </a:moveTo>
                <a:lnTo>
                  <a:pt x="11970" y="0"/>
                </a:lnTo>
                <a:lnTo>
                  <a:pt x="0" y="21600"/>
                </a:lnTo>
                <a:lnTo>
                  <a:pt x="3611" y="21417"/>
                </a:lnTo>
                <a:lnTo>
                  <a:pt x="21600" y="759"/>
                </a:lnTo>
                <a:lnTo>
                  <a:pt x="15995" y="3294"/>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8" name="Shape 1008"/>
          <p:cNvSpPr/>
          <p:nvPr/>
        </p:nvSpPr>
        <p:spPr>
          <a:xfrm>
            <a:off x="977462" y="2858683"/>
            <a:ext cx="797381" cy="866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28" y="2239"/>
                </a:moveTo>
                <a:lnTo>
                  <a:pt x="9466" y="8840"/>
                </a:lnTo>
                <a:lnTo>
                  <a:pt x="0" y="14405"/>
                </a:lnTo>
                <a:lnTo>
                  <a:pt x="4552" y="21600"/>
                </a:lnTo>
                <a:lnTo>
                  <a:pt x="21600" y="5678"/>
                </a:lnTo>
                <a:lnTo>
                  <a:pt x="16382" y="0"/>
                </a:lnTo>
                <a:lnTo>
                  <a:pt x="6528" y="2239"/>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09" name="Shape 1009"/>
          <p:cNvSpPr/>
          <p:nvPr/>
        </p:nvSpPr>
        <p:spPr>
          <a:xfrm>
            <a:off x="1682377" y="2307727"/>
            <a:ext cx="1836983" cy="1183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68" y="0"/>
                </a:moveTo>
                <a:lnTo>
                  <a:pt x="3935" y="4683"/>
                </a:lnTo>
                <a:lnTo>
                  <a:pt x="0" y="8755"/>
                </a:lnTo>
                <a:lnTo>
                  <a:pt x="1893" y="14021"/>
                </a:lnTo>
                <a:lnTo>
                  <a:pt x="21600" y="21600"/>
                </a:lnTo>
                <a:lnTo>
                  <a:pt x="10145" y="6410"/>
                </a:lnTo>
                <a:lnTo>
                  <a:pt x="2668"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10" name="Shape 1010"/>
          <p:cNvSpPr/>
          <p:nvPr/>
        </p:nvSpPr>
        <p:spPr>
          <a:xfrm>
            <a:off x="9447169" y="2581042"/>
            <a:ext cx="1066663" cy="1080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rgbClr val="FFFFFF">
              <a:alpha val="13000"/>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1011" name="Shape 1011"/>
          <p:cNvSpPr/>
          <p:nvPr/>
        </p:nvSpPr>
        <p:spPr>
          <a:xfrm flipH="1">
            <a:off x="-2" y="3318933"/>
            <a:ext cx="12180364" cy="2017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39" y="293"/>
                </a:lnTo>
                <a:cubicBezTo>
                  <a:pt x="20308" y="1549"/>
                  <a:pt x="19351" y="3565"/>
                  <a:pt x="18315" y="4784"/>
                </a:cubicBezTo>
                <a:cubicBezTo>
                  <a:pt x="17205" y="6090"/>
                  <a:pt x="16039" y="6444"/>
                  <a:pt x="14877" y="6366"/>
                </a:cubicBezTo>
                <a:cubicBezTo>
                  <a:pt x="12968" y="6239"/>
                  <a:pt x="11084" y="4958"/>
                  <a:pt x="9203" y="3749"/>
                </a:cubicBezTo>
                <a:cubicBezTo>
                  <a:pt x="7266" y="2503"/>
                  <a:pt x="5318" y="1330"/>
                  <a:pt x="3351" y="1273"/>
                </a:cubicBezTo>
                <a:cubicBezTo>
                  <a:pt x="2355" y="1243"/>
                  <a:pt x="1360" y="1502"/>
                  <a:pt x="375" y="2047"/>
                </a:cubicBezTo>
                <a:lnTo>
                  <a:pt x="0" y="2292"/>
                </a:lnTo>
                <a:lnTo>
                  <a:pt x="0" y="21600"/>
                </a:lnTo>
                <a:lnTo>
                  <a:pt x="21600" y="21600"/>
                </a:lnTo>
                <a:close/>
              </a:path>
            </a:pathLst>
          </a:custGeom>
          <a:solidFill>
            <a:srgbClr val="1D9555"/>
          </a:solidFill>
          <a:ln w="12700">
            <a:miter lim="400000"/>
          </a:ln>
        </p:spPr>
        <p:txBody>
          <a:bodyPr lIns="45719" rIns="45719"/>
          <a:lstStyle/>
          <a:p>
            <a:pPr defTabSz="457109">
              <a:defRPr sz="900">
                <a:solidFill>
                  <a:srgbClr val="000000"/>
                </a:solidFill>
                <a:latin typeface="Calibri"/>
                <a:ea typeface="Calibri"/>
                <a:cs typeface="Calibri"/>
                <a:sym typeface="Calibri"/>
              </a:defRPr>
            </a:pPr>
          </a:p>
        </p:txBody>
      </p:sp>
      <p:sp>
        <p:nvSpPr>
          <p:cNvPr id="1012" name="Shape 1012"/>
          <p:cNvSpPr/>
          <p:nvPr/>
        </p:nvSpPr>
        <p:spPr>
          <a:xfrm flipH="1">
            <a:off x="-2" y="3708399"/>
            <a:ext cx="12188825" cy="3149601"/>
          </a:xfrm>
          <a:custGeom>
            <a:avLst/>
            <a:gdLst/>
            <a:ahLst/>
            <a:cxnLst>
              <a:cxn ang="0">
                <a:pos x="wd2" y="hd2"/>
              </a:cxn>
              <a:cxn ang="5400000">
                <a:pos x="wd2" y="hd2"/>
              </a:cxn>
              <a:cxn ang="10800000">
                <a:pos x="wd2" y="hd2"/>
              </a:cxn>
              <a:cxn ang="16200000">
                <a:pos x="wd2" y="hd2"/>
              </a:cxn>
            </a:cxnLst>
            <a:rect l="0" t="0" r="r" b="b"/>
            <a:pathLst>
              <a:path w="21600" h="21503" fill="norm" stroke="1" extrusionOk="0">
                <a:moveTo>
                  <a:pt x="15293" y="3"/>
                </a:moveTo>
                <a:cubicBezTo>
                  <a:pt x="11926" y="-97"/>
                  <a:pt x="8462" y="2457"/>
                  <a:pt x="5021" y="3665"/>
                </a:cubicBezTo>
                <a:cubicBezTo>
                  <a:pt x="3480" y="4205"/>
                  <a:pt x="1918" y="4463"/>
                  <a:pt x="358" y="4440"/>
                </a:cubicBezTo>
                <a:lnTo>
                  <a:pt x="0" y="4418"/>
                </a:lnTo>
                <a:lnTo>
                  <a:pt x="0" y="21503"/>
                </a:lnTo>
                <a:lnTo>
                  <a:pt x="21600" y="21503"/>
                </a:lnTo>
                <a:lnTo>
                  <a:pt x="21600" y="3533"/>
                </a:lnTo>
                <a:lnTo>
                  <a:pt x="21285" y="3340"/>
                </a:lnTo>
                <a:cubicBezTo>
                  <a:pt x="20379" y="2718"/>
                  <a:pt x="19535" y="1777"/>
                  <a:pt x="18625" y="1137"/>
                </a:cubicBezTo>
                <a:cubicBezTo>
                  <a:pt x="17528" y="365"/>
                  <a:pt x="16416" y="37"/>
                  <a:pt x="15293" y="3"/>
                </a:cubicBezTo>
                <a:close/>
              </a:path>
            </a:pathLst>
          </a:custGeom>
          <a:gradFill>
            <a:gsLst>
              <a:gs pos="0">
                <a:srgbClr val="15602F"/>
              </a:gs>
              <a:gs pos="100000">
                <a:srgbClr val="6CC24A"/>
              </a:gs>
            </a:gsLst>
            <a:lin ang="16200000"/>
          </a:gradFill>
          <a:ln w="12700">
            <a:miter lim="400000"/>
          </a:ln>
        </p:spPr>
        <p:txBody>
          <a:bodyPr lIns="45719" rIns="45719"/>
          <a:lstStyle/>
          <a:p>
            <a:pPr defTabSz="457109">
              <a:defRPr sz="900">
                <a:solidFill>
                  <a:srgbClr val="000000"/>
                </a:solidFill>
                <a:latin typeface="Calibri"/>
                <a:ea typeface="Calibri"/>
                <a:cs typeface="Calibri"/>
                <a:sym typeface="Calibri"/>
              </a:defRPr>
            </a:pPr>
          </a:p>
        </p:txBody>
      </p:sp>
      <p:sp>
        <p:nvSpPr>
          <p:cNvPr id="1013" name="Shape 1013"/>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1014" name="Shape 1014"/>
          <p:cNvSpPr/>
          <p:nvPr>
            <p:ph type="body" sz="quarter" idx="1"/>
          </p:nvPr>
        </p:nvSpPr>
        <p:spPr>
          <a:xfrm>
            <a:off x="571500" y="1081137"/>
            <a:ext cx="11484865" cy="369333"/>
          </a:xfrm>
          <a:prstGeom prst="rect">
            <a:avLst/>
          </a:prstGeom>
        </p:spPr>
        <p:txBody>
          <a:bodyPr>
            <a:normAutofit fontScale="100000" lnSpcReduction="0"/>
          </a:bodyPr>
          <a:lstStyle>
            <a:lvl1pPr>
              <a:defRPr sz="2400">
                <a:solidFill>
                  <a:schemeClr val="accent2"/>
                </a:solidFill>
              </a:defRPr>
            </a:lvl1pPr>
            <a:lvl2pPr marL="243417" indent="-243417">
              <a:defRPr sz="2400">
                <a:solidFill>
                  <a:schemeClr val="accent2"/>
                </a:solidFill>
              </a:defRPr>
            </a:lvl2pPr>
            <a:lvl3pPr marL="456406" indent="-273844">
              <a:defRPr sz="2400">
                <a:solidFill>
                  <a:schemeClr val="accent2"/>
                </a:solidFill>
              </a:defRPr>
            </a:lvl3pPr>
            <a:lvl4pPr marL="678090" indent="-312965">
              <a:defRPr sz="2400">
                <a:solidFill>
                  <a:schemeClr val="accent2"/>
                </a:solidFill>
              </a:defRPr>
            </a:lvl4pPr>
            <a:lvl5pPr>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015" name="Shape 10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Stage_Content_Planes - Low">
    <p:spTree>
      <p:nvGrpSpPr>
        <p:cNvPr id="1" name=""/>
        <p:cNvGrpSpPr/>
        <p:nvPr/>
      </p:nvGrpSpPr>
      <p:grpSpPr>
        <a:xfrm>
          <a:off x="0" y="0"/>
          <a:ext cx="0" cy="0"/>
          <a:chOff x="0" y="0"/>
          <a:chExt cx="0" cy="0"/>
        </a:xfrm>
      </p:grpSpPr>
      <p:grpSp>
        <p:nvGrpSpPr>
          <p:cNvPr id="1090" name="Group 1090"/>
          <p:cNvGrpSpPr/>
          <p:nvPr/>
        </p:nvGrpSpPr>
        <p:grpSpPr>
          <a:xfrm>
            <a:off x="-65" y="4782403"/>
            <a:ext cx="12189017" cy="2075598"/>
            <a:chOff x="0" y="0"/>
            <a:chExt cx="12189016" cy="2075597"/>
          </a:xfrm>
        </p:grpSpPr>
        <p:sp>
          <p:nvSpPr>
            <p:cNvPr id="1022" name="Shape 1022"/>
            <p:cNvSpPr/>
            <p:nvPr/>
          </p:nvSpPr>
          <p:spPr>
            <a:xfrm>
              <a:off x="-1" y="380295"/>
              <a:ext cx="12188953" cy="1140767"/>
            </a:xfrm>
            <a:custGeom>
              <a:avLst/>
              <a:gdLst/>
              <a:ahLst/>
              <a:cxnLst>
                <a:cxn ang="0">
                  <a:pos x="wd2" y="hd2"/>
                </a:cxn>
                <a:cxn ang="5400000">
                  <a:pos x="wd2" y="hd2"/>
                </a:cxn>
                <a:cxn ang="10800000">
                  <a:pos x="wd2" y="hd2"/>
                </a:cxn>
                <a:cxn ang="16200000">
                  <a:pos x="wd2" y="hd2"/>
                </a:cxn>
              </a:cxnLst>
              <a:rect l="0" t="0" r="r" b="b"/>
              <a:pathLst>
                <a:path w="21600" h="21480" fill="norm" stroke="1" extrusionOk="0">
                  <a:moveTo>
                    <a:pt x="8508" y="3"/>
                  </a:moveTo>
                  <a:cubicBezTo>
                    <a:pt x="10862" y="-120"/>
                    <a:pt x="13283" y="3018"/>
                    <a:pt x="15688" y="4502"/>
                  </a:cubicBezTo>
                  <a:cubicBezTo>
                    <a:pt x="17534" y="5641"/>
                    <a:pt x="19425" y="5758"/>
                    <a:pt x="21274" y="4864"/>
                  </a:cubicBezTo>
                  <a:lnTo>
                    <a:pt x="21600" y="4676"/>
                  </a:lnTo>
                  <a:lnTo>
                    <a:pt x="21600" y="21467"/>
                  </a:lnTo>
                  <a:lnTo>
                    <a:pt x="0" y="21480"/>
                  </a:lnTo>
                  <a:lnTo>
                    <a:pt x="0" y="2145"/>
                  </a:lnTo>
                  <a:lnTo>
                    <a:pt x="2009" y="4371"/>
                  </a:lnTo>
                  <a:cubicBezTo>
                    <a:pt x="2544" y="4935"/>
                    <a:pt x="3115" y="5051"/>
                    <a:pt x="3669" y="4707"/>
                  </a:cubicBezTo>
                  <a:cubicBezTo>
                    <a:pt x="4565" y="4150"/>
                    <a:pt x="5331" y="2445"/>
                    <a:pt x="6179" y="1396"/>
                  </a:cubicBezTo>
                  <a:cubicBezTo>
                    <a:pt x="6946" y="448"/>
                    <a:pt x="7723" y="44"/>
                    <a:pt x="8508" y="3"/>
                  </a:cubicBez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3" name="Shape 1023"/>
            <p:cNvSpPr/>
            <p:nvPr/>
          </p:nvSpPr>
          <p:spPr>
            <a:xfrm>
              <a:off x="10495688" y="403089"/>
              <a:ext cx="189088" cy="31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4" name="Shape 1024"/>
            <p:cNvSpPr/>
            <p:nvPr/>
          </p:nvSpPr>
          <p:spPr>
            <a:xfrm>
              <a:off x="1939" y="377503"/>
              <a:ext cx="12187013" cy="1698094"/>
            </a:xfrm>
            <a:custGeom>
              <a:avLst/>
              <a:gdLst/>
              <a:ahLst/>
              <a:cxnLst>
                <a:cxn ang="0">
                  <a:pos x="wd2" y="hd2"/>
                </a:cxn>
                <a:cxn ang="5400000">
                  <a:pos x="wd2" y="hd2"/>
                </a:cxn>
                <a:cxn ang="10800000">
                  <a:pos x="wd2" y="hd2"/>
                </a:cxn>
                <a:cxn ang="16200000">
                  <a:pos x="wd2" y="hd2"/>
                </a:cxn>
              </a:cxnLst>
              <a:rect l="0" t="0" r="r" b="b"/>
              <a:pathLst>
                <a:path w="21600" h="21418" fill="norm" stroke="1" extrusionOk="0">
                  <a:moveTo>
                    <a:pt x="15542" y="5"/>
                  </a:moveTo>
                  <a:cubicBezTo>
                    <a:pt x="16377" y="68"/>
                    <a:pt x="17205" y="681"/>
                    <a:pt x="18021" y="2120"/>
                  </a:cubicBezTo>
                  <a:cubicBezTo>
                    <a:pt x="18923" y="3714"/>
                    <a:pt x="19738" y="6304"/>
                    <a:pt x="20692" y="7151"/>
                  </a:cubicBezTo>
                  <a:cubicBezTo>
                    <a:pt x="20987" y="7412"/>
                    <a:pt x="21286" y="7498"/>
                    <a:pt x="21583" y="7412"/>
                  </a:cubicBezTo>
                  <a:lnTo>
                    <a:pt x="21600" y="7402"/>
                  </a:lnTo>
                  <a:lnTo>
                    <a:pt x="21600" y="21418"/>
                  </a:lnTo>
                  <a:lnTo>
                    <a:pt x="0" y="21418"/>
                  </a:lnTo>
                  <a:lnTo>
                    <a:pt x="5" y="5519"/>
                  </a:lnTo>
                  <a:cubicBezTo>
                    <a:pt x="2578" y="8694"/>
                    <a:pt x="5282" y="9145"/>
                    <a:pt x="7901" y="6838"/>
                  </a:cubicBezTo>
                  <a:cubicBezTo>
                    <a:pt x="10461" y="4584"/>
                    <a:pt x="13037" y="-182"/>
                    <a:pt x="15542" y="5"/>
                  </a:cubicBez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5" name="Shape 1025"/>
            <p:cNvSpPr/>
            <p:nvPr/>
          </p:nvSpPr>
          <p:spPr>
            <a:xfrm>
              <a:off x="7607601" y="860338"/>
              <a:ext cx="217274" cy="309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6" name="Shape 1026"/>
            <p:cNvSpPr/>
            <p:nvPr/>
          </p:nvSpPr>
          <p:spPr>
            <a:xfrm>
              <a:off x="7297477" y="688579"/>
              <a:ext cx="402572" cy="532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7" name="Shape 1027"/>
            <p:cNvSpPr/>
            <p:nvPr/>
          </p:nvSpPr>
          <p:spPr>
            <a:xfrm>
              <a:off x="6880712" y="470676"/>
              <a:ext cx="481195" cy="749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8" name="Shape 1028"/>
            <p:cNvSpPr/>
            <p:nvPr/>
          </p:nvSpPr>
          <p:spPr>
            <a:xfrm>
              <a:off x="6741259" y="818385"/>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9" name="Shape 1029"/>
            <p:cNvSpPr/>
            <p:nvPr/>
          </p:nvSpPr>
          <p:spPr>
            <a:xfrm>
              <a:off x="6616221" y="689542"/>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0" name="Shape 1030"/>
            <p:cNvSpPr/>
            <p:nvPr/>
          </p:nvSpPr>
          <p:spPr>
            <a:xfrm>
              <a:off x="7209311" y="856192"/>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1" name="Shape 1031"/>
            <p:cNvSpPr/>
            <p:nvPr/>
          </p:nvSpPr>
          <p:spPr>
            <a:xfrm>
              <a:off x="680827" y="957677"/>
              <a:ext cx="165719" cy="242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2" name="Shape 1032"/>
            <p:cNvSpPr/>
            <p:nvPr/>
          </p:nvSpPr>
          <p:spPr>
            <a:xfrm>
              <a:off x="7722613" y="767165"/>
              <a:ext cx="241015" cy="3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599"/>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3" name="Shape 1033"/>
            <p:cNvSpPr/>
            <p:nvPr/>
          </p:nvSpPr>
          <p:spPr>
            <a:xfrm>
              <a:off x="11211104" y="373867"/>
              <a:ext cx="271967" cy="359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4" name="Shape 1034"/>
            <p:cNvSpPr/>
            <p:nvPr/>
          </p:nvSpPr>
          <p:spPr>
            <a:xfrm>
              <a:off x="11723900" y="182038"/>
              <a:ext cx="325083" cy="506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5" name="Shape 1035"/>
            <p:cNvSpPr/>
            <p:nvPr/>
          </p:nvSpPr>
          <p:spPr>
            <a:xfrm>
              <a:off x="6895787" y="292425"/>
              <a:ext cx="246799" cy="217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6" name="Shape 1036"/>
            <p:cNvSpPr/>
            <p:nvPr/>
          </p:nvSpPr>
          <p:spPr>
            <a:xfrm>
              <a:off x="11621161" y="437899"/>
              <a:ext cx="189087" cy="217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7" name="Shape 1037"/>
            <p:cNvSpPr/>
            <p:nvPr/>
          </p:nvSpPr>
          <p:spPr>
            <a:xfrm>
              <a:off x="5312916" y="139442"/>
              <a:ext cx="212519" cy="265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8" name="Shape 1038"/>
            <p:cNvSpPr/>
            <p:nvPr/>
          </p:nvSpPr>
          <p:spPr>
            <a:xfrm>
              <a:off x="6036674" y="200223"/>
              <a:ext cx="278632" cy="267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39" name="Shape 1039"/>
            <p:cNvSpPr/>
            <p:nvPr/>
          </p:nvSpPr>
          <p:spPr>
            <a:xfrm>
              <a:off x="6540331" y="110322"/>
              <a:ext cx="278632" cy="381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0" name="Shape 1040"/>
            <p:cNvSpPr/>
            <p:nvPr/>
          </p:nvSpPr>
          <p:spPr>
            <a:xfrm>
              <a:off x="6437114" y="301533"/>
              <a:ext cx="212519" cy="20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1" name="Shape 1041"/>
            <p:cNvSpPr/>
            <p:nvPr/>
          </p:nvSpPr>
          <p:spPr>
            <a:xfrm>
              <a:off x="5510677" y="227264"/>
              <a:ext cx="212519" cy="20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2" name="Shape 1042"/>
            <p:cNvSpPr/>
            <p:nvPr/>
          </p:nvSpPr>
          <p:spPr>
            <a:xfrm>
              <a:off x="6195818" y="283838"/>
              <a:ext cx="191585"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3" name="Shape 1043"/>
            <p:cNvSpPr/>
            <p:nvPr/>
          </p:nvSpPr>
          <p:spPr>
            <a:xfrm>
              <a:off x="2495204" y="413265"/>
              <a:ext cx="246799" cy="23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4" name="Shape 1044"/>
            <p:cNvSpPr/>
            <p:nvPr/>
          </p:nvSpPr>
          <p:spPr>
            <a:xfrm>
              <a:off x="2679696" y="234616"/>
              <a:ext cx="246799" cy="344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5" name="Shape 1045"/>
            <p:cNvSpPr/>
            <p:nvPr/>
          </p:nvSpPr>
          <p:spPr>
            <a:xfrm>
              <a:off x="3543159" y="178873"/>
              <a:ext cx="246799" cy="326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6" name="Shape 1046"/>
            <p:cNvSpPr/>
            <p:nvPr/>
          </p:nvSpPr>
          <p:spPr>
            <a:xfrm>
              <a:off x="2999603" y="282175"/>
              <a:ext cx="246799" cy="286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7" name="Shape 1047"/>
            <p:cNvSpPr/>
            <p:nvPr/>
          </p:nvSpPr>
          <p:spPr>
            <a:xfrm>
              <a:off x="3739606" y="264299"/>
              <a:ext cx="147135" cy="226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8" name="Shape 1048"/>
            <p:cNvSpPr/>
            <p:nvPr/>
          </p:nvSpPr>
          <p:spPr>
            <a:xfrm>
              <a:off x="1483860" y="564208"/>
              <a:ext cx="95655" cy="8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49" name="Shape 1049"/>
            <p:cNvSpPr/>
            <p:nvPr/>
          </p:nvSpPr>
          <p:spPr>
            <a:xfrm>
              <a:off x="1543734" y="416115"/>
              <a:ext cx="246799" cy="23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0" name="Shape 1050"/>
            <p:cNvSpPr/>
            <p:nvPr/>
          </p:nvSpPr>
          <p:spPr>
            <a:xfrm>
              <a:off x="1711885" y="481861"/>
              <a:ext cx="191586"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1" name="Shape 1051"/>
            <p:cNvSpPr/>
            <p:nvPr/>
          </p:nvSpPr>
          <p:spPr>
            <a:xfrm>
              <a:off x="2420041" y="531955"/>
              <a:ext cx="79643" cy="76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2" name="Shape 1052"/>
            <p:cNvSpPr/>
            <p:nvPr/>
          </p:nvSpPr>
          <p:spPr>
            <a:xfrm>
              <a:off x="863343" y="469734"/>
              <a:ext cx="146125" cy="163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3" name="Shape 1053"/>
            <p:cNvSpPr/>
            <p:nvPr/>
          </p:nvSpPr>
          <p:spPr>
            <a:xfrm>
              <a:off x="929041" y="332406"/>
              <a:ext cx="311789" cy="298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4" name="Shape 1054"/>
            <p:cNvSpPr/>
            <p:nvPr/>
          </p:nvSpPr>
          <p:spPr>
            <a:xfrm>
              <a:off x="354740" y="310559"/>
              <a:ext cx="321270" cy="308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5" name="Shape 1055"/>
            <p:cNvSpPr/>
            <p:nvPr/>
          </p:nvSpPr>
          <p:spPr>
            <a:xfrm>
              <a:off x="70378" y="107764"/>
              <a:ext cx="396329" cy="4959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6" name="Shape 1056"/>
            <p:cNvSpPr/>
            <p:nvPr/>
          </p:nvSpPr>
          <p:spPr>
            <a:xfrm>
              <a:off x="4093491" y="219479"/>
              <a:ext cx="194559" cy="208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7" name="Shape 1057"/>
            <p:cNvSpPr/>
            <p:nvPr/>
          </p:nvSpPr>
          <p:spPr>
            <a:xfrm>
              <a:off x="4693288" y="108791"/>
              <a:ext cx="246799" cy="326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8" name="Shape 1058"/>
            <p:cNvSpPr/>
            <p:nvPr/>
          </p:nvSpPr>
          <p:spPr>
            <a:xfrm>
              <a:off x="4600193" y="210381"/>
              <a:ext cx="194558"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59" name="Shape 1059"/>
            <p:cNvSpPr/>
            <p:nvPr/>
          </p:nvSpPr>
          <p:spPr>
            <a:xfrm>
              <a:off x="11133001" y="464232"/>
              <a:ext cx="162823" cy="265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0" name="Shape 1060"/>
            <p:cNvSpPr/>
            <p:nvPr/>
          </p:nvSpPr>
          <p:spPr>
            <a:xfrm>
              <a:off x="140740" y="456930"/>
              <a:ext cx="364346" cy="455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1" name="Shape 1061"/>
            <p:cNvSpPr/>
            <p:nvPr/>
          </p:nvSpPr>
          <p:spPr>
            <a:xfrm>
              <a:off x="408617" y="585525"/>
              <a:ext cx="374632" cy="359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2" name="Shape 1062"/>
            <p:cNvSpPr/>
            <p:nvPr/>
          </p:nvSpPr>
          <p:spPr>
            <a:xfrm>
              <a:off x="2059296" y="665552"/>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3" name="Shape 1063"/>
            <p:cNvSpPr/>
            <p:nvPr/>
          </p:nvSpPr>
          <p:spPr>
            <a:xfrm>
              <a:off x="3121262" y="557512"/>
              <a:ext cx="279891" cy="483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4" name="Shape 1064"/>
            <p:cNvSpPr/>
            <p:nvPr/>
          </p:nvSpPr>
          <p:spPr>
            <a:xfrm>
              <a:off x="3331659" y="660432"/>
              <a:ext cx="21629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5" name="Shape 1065"/>
            <p:cNvSpPr/>
            <p:nvPr/>
          </p:nvSpPr>
          <p:spPr>
            <a:xfrm>
              <a:off x="1943502" y="715525"/>
              <a:ext cx="190919" cy="183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6" name="Shape 1066"/>
            <p:cNvSpPr/>
            <p:nvPr/>
          </p:nvSpPr>
          <p:spPr>
            <a:xfrm>
              <a:off x="847106" y="829757"/>
              <a:ext cx="141592" cy="12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7" name="Shape 1067"/>
            <p:cNvSpPr/>
            <p:nvPr/>
          </p:nvSpPr>
          <p:spPr>
            <a:xfrm>
              <a:off x="1117948" y="512134"/>
              <a:ext cx="326356" cy="442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8" name="Shape 1068"/>
            <p:cNvSpPr/>
            <p:nvPr/>
          </p:nvSpPr>
          <p:spPr>
            <a:xfrm>
              <a:off x="1380238" y="690406"/>
              <a:ext cx="283591"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9" name="Shape 1069"/>
            <p:cNvSpPr/>
            <p:nvPr/>
          </p:nvSpPr>
          <p:spPr>
            <a:xfrm>
              <a:off x="3715715" y="615286"/>
              <a:ext cx="287991" cy="309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0" name="Shape 1070"/>
            <p:cNvSpPr/>
            <p:nvPr/>
          </p:nvSpPr>
          <p:spPr>
            <a:xfrm>
              <a:off x="3930127" y="714582"/>
              <a:ext cx="205997" cy="194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599"/>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1" name="Shape 1071"/>
            <p:cNvSpPr/>
            <p:nvPr/>
          </p:nvSpPr>
          <p:spPr>
            <a:xfrm>
              <a:off x="2617512" y="546891"/>
              <a:ext cx="246800" cy="31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2" name="Shape 1072"/>
            <p:cNvSpPr/>
            <p:nvPr/>
          </p:nvSpPr>
          <p:spPr>
            <a:xfrm>
              <a:off x="2966623" y="583643"/>
              <a:ext cx="279891" cy="510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3" name="Shape 1073"/>
            <p:cNvSpPr/>
            <p:nvPr/>
          </p:nvSpPr>
          <p:spPr>
            <a:xfrm>
              <a:off x="7166340" y="142630"/>
              <a:ext cx="412439" cy="565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4" name="Shape 1074"/>
            <p:cNvSpPr/>
            <p:nvPr/>
          </p:nvSpPr>
          <p:spPr>
            <a:xfrm>
              <a:off x="8533862" y="153247"/>
              <a:ext cx="279892" cy="350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5" name="Shape 1075"/>
            <p:cNvSpPr/>
            <p:nvPr/>
          </p:nvSpPr>
          <p:spPr>
            <a:xfrm>
              <a:off x="8083091" y="56475"/>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6" name="Shape 1076"/>
            <p:cNvSpPr/>
            <p:nvPr/>
          </p:nvSpPr>
          <p:spPr>
            <a:xfrm>
              <a:off x="9126336" y="59503"/>
              <a:ext cx="279891" cy="483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7" name="Shape 1077"/>
            <p:cNvSpPr/>
            <p:nvPr/>
          </p:nvSpPr>
          <p:spPr>
            <a:xfrm>
              <a:off x="8830447" y="115579"/>
              <a:ext cx="279891" cy="423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8" name="Shape 1078"/>
            <p:cNvSpPr/>
            <p:nvPr/>
          </p:nvSpPr>
          <p:spPr>
            <a:xfrm>
              <a:off x="9672594" y="186851"/>
              <a:ext cx="217275" cy="31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79" name="Shape 1079"/>
            <p:cNvSpPr/>
            <p:nvPr/>
          </p:nvSpPr>
          <p:spPr>
            <a:xfrm>
              <a:off x="9353837" y="240337"/>
              <a:ext cx="16571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0" name="Shape 1080"/>
            <p:cNvSpPr/>
            <p:nvPr/>
          </p:nvSpPr>
          <p:spPr>
            <a:xfrm>
              <a:off x="9593910" y="286147"/>
              <a:ext cx="166864" cy="335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1" name="Shape 1081"/>
            <p:cNvSpPr/>
            <p:nvPr/>
          </p:nvSpPr>
          <p:spPr>
            <a:xfrm>
              <a:off x="8032743" y="256367"/>
              <a:ext cx="146274" cy="183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2" name="Shape 1082"/>
            <p:cNvSpPr/>
            <p:nvPr/>
          </p:nvSpPr>
          <p:spPr>
            <a:xfrm>
              <a:off x="10004691" y="338612"/>
              <a:ext cx="157826" cy="194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3" name="Shape 1083"/>
            <p:cNvSpPr/>
            <p:nvPr/>
          </p:nvSpPr>
          <p:spPr>
            <a:xfrm>
              <a:off x="8670112" y="-1"/>
              <a:ext cx="279891" cy="510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4" name="Shape 1084"/>
            <p:cNvSpPr/>
            <p:nvPr/>
          </p:nvSpPr>
          <p:spPr>
            <a:xfrm>
              <a:off x="10262403" y="537014"/>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5" name="Shape 1085"/>
            <p:cNvSpPr/>
            <p:nvPr/>
          </p:nvSpPr>
          <p:spPr>
            <a:xfrm>
              <a:off x="11851907" y="667390"/>
              <a:ext cx="217275" cy="31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6" name="Shape 1086"/>
            <p:cNvSpPr/>
            <p:nvPr/>
          </p:nvSpPr>
          <p:spPr>
            <a:xfrm>
              <a:off x="11533151" y="720876"/>
              <a:ext cx="16571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7" name="Shape 1087"/>
            <p:cNvSpPr/>
            <p:nvPr/>
          </p:nvSpPr>
          <p:spPr>
            <a:xfrm>
              <a:off x="10212057" y="736906"/>
              <a:ext cx="146274" cy="183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8" name="Shape 1088"/>
            <p:cNvSpPr/>
            <p:nvPr/>
          </p:nvSpPr>
          <p:spPr>
            <a:xfrm>
              <a:off x="10849426" y="480538"/>
              <a:ext cx="279891" cy="510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89" name="Shape 1089"/>
            <p:cNvSpPr/>
            <p:nvPr/>
          </p:nvSpPr>
          <p:spPr>
            <a:xfrm>
              <a:off x="63" y="864303"/>
              <a:ext cx="12188953" cy="1211295"/>
            </a:xfrm>
            <a:custGeom>
              <a:avLst/>
              <a:gdLst/>
              <a:ahLst/>
              <a:cxnLst>
                <a:cxn ang="0">
                  <a:pos x="wd2" y="hd2"/>
                </a:cxn>
                <a:cxn ang="5400000">
                  <a:pos x="wd2" y="hd2"/>
                </a:cxn>
                <a:cxn ang="10800000">
                  <a:pos x="wd2" y="hd2"/>
                </a:cxn>
                <a:cxn ang="16200000">
                  <a:pos x="wd2" y="hd2"/>
                </a:cxn>
              </a:cxnLst>
              <a:rect l="0" t="0" r="r" b="b"/>
              <a:pathLst>
                <a:path w="21600" h="21535" fill="norm" stroke="1" extrusionOk="0">
                  <a:moveTo>
                    <a:pt x="5491" y="12"/>
                  </a:moveTo>
                  <a:cubicBezTo>
                    <a:pt x="6640" y="-65"/>
                    <a:pt x="7790" y="213"/>
                    <a:pt x="8937" y="845"/>
                  </a:cubicBezTo>
                  <a:cubicBezTo>
                    <a:pt x="11990" y="2530"/>
                    <a:pt x="15033" y="6736"/>
                    <a:pt x="18098" y="6332"/>
                  </a:cubicBezTo>
                  <a:cubicBezTo>
                    <a:pt x="19067" y="6204"/>
                    <a:pt x="20035" y="5614"/>
                    <a:pt x="20998" y="4564"/>
                  </a:cubicBezTo>
                  <a:lnTo>
                    <a:pt x="21600" y="3809"/>
                  </a:lnTo>
                  <a:lnTo>
                    <a:pt x="21600" y="21535"/>
                  </a:lnTo>
                  <a:lnTo>
                    <a:pt x="0" y="21535"/>
                  </a:lnTo>
                  <a:lnTo>
                    <a:pt x="0" y="3113"/>
                  </a:lnTo>
                  <a:lnTo>
                    <a:pt x="898" y="2217"/>
                  </a:lnTo>
                  <a:cubicBezTo>
                    <a:pt x="2426" y="850"/>
                    <a:pt x="3959" y="116"/>
                    <a:pt x="5491" y="12"/>
                  </a:cubicBezTo>
                  <a:close/>
                </a:path>
              </a:pathLst>
            </a:custGeom>
            <a:gradFill flip="none" rotWithShape="1">
              <a:gsLst>
                <a:gs pos="0">
                  <a:srgbClr val="15602F"/>
                </a:gs>
                <a:gs pos="100000">
                  <a:srgbClr val="6CC24A"/>
                </a:gs>
              </a:gsLst>
              <a:lin ang="16200000" scaled="0"/>
            </a:gra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1091" name="Shape 1091"/>
          <p:cNvSpPr/>
          <p:nvPr>
            <p:ph type="body" sz="quarter" idx="1"/>
          </p:nvPr>
        </p:nvSpPr>
        <p:spPr>
          <a:xfrm>
            <a:off x="571500" y="1764283"/>
            <a:ext cx="5303521" cy="309396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92" name="Shape 1092"/>
          <p:cNvSpPr/>
          <p:nvPr>
            <p:ph type="body" sz="quarter" idx="13"/>
          </p:nvPr>
        </p:nvSpPr>
        <p:spPr>
          <a:xfrm>
            <a:off x="571500" y="1081137"/>
            <a:ext cx="11046984" cy="369333"/>
          </a:xfrm>
          <a:prstGeom prst="rect">
            <a:avLst/>
          </a:prstGeom>
        </p:spPr>
        <p:txBody>
          <a:bodyPr>
            <a:normAutofit fontScale="100000" lnSpcReduction="0"/>
          </a:bodyPr>
          <a:lstStyle/>
          <a:p>
            <a:pPr defTabSz="859536">
              <a:spcBef>
                <a:spcPts val="1100"/>
              </a:spcBef>
              <a:defRPr sz="2256">
                <a:solidFill>
                  <a:schemeClr val="accent2"/>
                </a:solidFill>
              </a:defRPr>
            </a:pPr>
          </a:p>
        </p:txBody>
      </p:sp>
      <p:sp>
        <p:nvSpPr>
          <p:cNvPr id="1093" name="Shape 1093"/>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1094" name="Shape 10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Slide_B">
    <p:bg>
      <p:bgPr>
        <a:solidFill>
          <a:srgbClr val="178BD1"/>
        </a:solidFill>
      </p:bgPr>
    </p:bg>
    <p:spTree>
      <p:nvGrpSpPr>
        <p:cNvPr id="1" name=""/>
        <p:cNvGrpSpPr/>
        <p:nvPr/>
      </p:nvGrpSpPr>
      <p:grpSpPr>
        <a:xfrm>
          <a:off x="0" y="0"/>
          <a:ext cx="0" cy="0"/>
          <a:chOff x="0" y="0"/>
          <a:chExt cx="0" cy="0"/>
        </a:xfrm>
      </p:grpSpPr>
      <p:grpSp>
        <p:nvGrpSpPr>
          <p:cNvPr id="55" name="Group 55"/>
          <p:cNvGrpSpPr/>
          <p:nvPr/>
        </p:nvGrpSpPr>
        <p:grpSpPr>
          <a:xfrm>
            <a:off x="-2" y="-20227"/>
            <a:ext cx="12188826" cy="2411797"/>
            <a:chOff x="0" y="0"/>
            <a:chExt cx="12188825" cy="2411795"/>
          </a:xfrm>
        </p:grpSpPr>
        <p:sp>
          <p:nvSpPr>
            <p:cNvPr id="53" name="Shape 53"/>
            <p:cNvSpPr/>
            <p:nvPr/>
          </p:nvSpPr>
          <p:spPr>
            <a:xfrm>
              <a:off x="0" y="-1"/>
              <a:ext cx="12188825" cy="2411797"/>
            </a:xfrm>
            <a:prstGeom prst="rect">
              <a:avLst/>
            </a:prstGeom>
            <a:gradFill flip="none" rotWithShape="1">
              <a:gsLst>
                <a:gs pos="0">
                  <a:srgbClr val="309FFF"/>
                </a:gs>
                <a:gs pos="100000">
                  <a:srgbClr val="68E2B3"/>
                </a:gs>
              </a:gsLst>
              <a:lin ang="5400000" scaled="0"/>
            </a:gradFill>
            <a:ln w="12700" cap="flat">
              <a:noFill/>
              <a:miter lim="400000"/>
            </a:ln>
            <a:effectLst/>
          </p:spPr>
          <p:txBody>
            <a:bodyPr wrap="square" lIns="45719" tIns="45719" rIns="45719" bIns="45719" numCol="1" anchor="ctr">
              <a:noAutofit/>
            </a:bodyPr>
            <a:lstStyle/>
            <a:p>
              <a:pPr algn="ctr">
                <a:lnSpc>
                  <a:spcPct val="90000"/>
                </a:lnSpc>
              </a:pPr>
            </a:p>
          </p:txBody>
        </p:sp>
        <p:sp>
          <p:nvSpPr>
            <p:cNvPr id="54" name="Shape 54"/>
            <p:cNvSpPr/>
            <p:nvPr/>
          </p:nvSpPr>
          <p:spPr>
            <a:xfrm>
              <a:off x="0" y="913797"/>
              <a:ext cx="12188825"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a:lnSpc>
                  <a:spcPct val="90000"/>
                </a:lnSpc>
                <a:defRPr sz="2600"/>
              </a:lvl1pPr>
            </a:lstStyle>
            <a:p>
              <a:pPr/>
              <a:r>
                <a:t> </a:t>
              </a:r>
            </a:p>
          </p:txBody>
        </p:sp>
      </p:grpSp>
      <p:pic>
        <p:nvPicPr>
          <p:cNvPr id="56" name="image2.png"/>
          <p:cNvPicPr>
            <a:picLocks noChangeAspect="1"/>
          </p:cNvPicPr>
          <p:nvPr/>
        </p:nvPicPr>
        <p:blipFill>
          <a:blip r:embed="rId2">
            <a:extLst/>
          </a:blip>
          <a:stretch>
            <a:fillRect/>
          </a:stretch>
        </p:blipFill>
        <p:spPr>
          <a:xfrm>
            <a:off x="4039472" y="145338"/>
            <a:ext cx="5052085" cy="5052084"/>
          </a:xfrm>
          <a:prstGeom prst="rect">
            <a:avLst/>
          </a:prstGeom>
          <a:ln w="12700">
            <a:miter lim="400000"/>
          </a:ln>
        </p:spPr>
      </p:pic>
      <p:sp>
        <p:nvSpPr>
          <p:cNvPr id="57" name="Shape 57"/>
          <p:cNvSpPr/>
          <p:nvPr/>
        </p:nvSpPr>
        <p:spPr>
          <a:xfrm>
            <a:off x="9764421" y="1725989"/>
            <a:ext cx="2024197" cy="514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 y="6506"/>
                </a:moveTo>
                <a:lnTo>
                  <a:pt x="12156" y="0"/>
                </a:lnTo>
                <a:lnTo>
                  <a:pt x="21600" y="8067"/>
                </a:lnTo>
                <a:lnTo>
                  <a:pt x="15907" y="21600"/>
                </a:lnTo>
                <a:lnTo>
                  <a:pt x="0" y="20646"/>
                </a:lnTo>
                <a:lnTo>
                  <a:pt x="2094" y="6506"/>
                </a:lnTo>
                <a:close/>
              </a:path>
            </a:pathLst>
          </a:custGeom>
          <a:gradFill>
            <a:gsLst>
              <a:gs pos="0">
                <a:schemeClr val="accent1"/>
              </a:gs>
              <a:gs pos="41658">
                <a:srgbClr val="18A0F0"/>
              </a:gs>
              <a:gs pos="100000">
                <a:srgbClr val="309FFF"/>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58" name="Shape 58"/>
          <p:cNvSpPr/>
          <p:nvPr/>
        </p:nvSpPr>
        <p:spPr>
          <a:xfrm>
            <a:off x="-940479" y="914999"/>
            <a:ext cx="7257473" cy="1409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chemeClr val="accent1"/>
              </a:gs>
              <a:gs pos="41658">
                <a:srgbClr val="18A0F0"/>
              </a:gs>
              <a:gs pos="100000">
                <a:srgbClr val="309FFF"/>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59" name="Shape 59"/>
          <p:cNvSpPr/>
          <p:nvPr/>
        </p:nvSpPr>
        <p:spPr>
          <a:xfrm flipH="1">
            <a:off x="1297071" y="1035507"/>
            <a:ext cx="1624216" cy="1037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0" name="Shape 60"/>
          <p:cNvSpPr/>
          <p:nvPr/>
        </p:nvSpPr>
        <p:spPr>
          <a:xfrm flipH="1">
            <a:off x="2908411" y="1367806"/>
            <a:ext cx="647336" cy="199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1" name="Shape 61"/>
          <p:cNvSpPr/>
          <p:nvPr/>
        </p:nvSpPr>
        <p:spPr>
          <a:xfrm flipH="1">
            <a:off x="3232014" y="1464073"/>
            <a:ext cx="1172491" cy="196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grpSp>
        <p:nvGrpSpPr>
          <p:cNvPr id="64" name="Group 64"/>
          <p:cNvGrpSpPr/>
          <p:nvPr/>
        </p:nvGrpSpPr>
        <p:grpSpPr>
          <a:xfrm>
            <a:off x="10686" y="2424589"/>
            <a:ext cx="12678310" cy="4468105"/>
            <a:chOff x="0" y="0"/>
            <a:chExt cx="12678309" cy="4468104"/>
          </a:xfrm>
        </p:grpSpPr>
        <p:sp>
          <p:nvSpPr>
            <p:cNvPr id="62" name="Shape 62"/>
            <p:cNvSpPr/>
            <p:nvPr/>
          </p:nvSpPr>
          <p:spPr>
            <a:xfrm>
              <a:off x="0" y="-1"/>
              <a:ext cx="12678310" cy="4468106"/>
            </a:xfrm>
            <a:prstGeom prst="rect">
              <a:avLst/>
            </a:prstGeom>
            <a:gradFill flip="none" rotWithShape="1">
              <a:gsLst>
                <a:gs pos="0">
                  <a:srgbClr val="B2CCA1"/>
                </a:gs>
                <a:gs pos="100000">
                  <a:srgbClr val="E3E9CD"/>
                </a:gs>
              </a:gsLst>
              <a:lin ang="5400000" scaled="0"/>
            </a:gradFill>
            <a:ln w="12700" cap="flat">
              <a:noFill/>
              <a:miter lim="400000"/>
            </a:ln>
            <a:effectLst/>
          </p:spPr>
          <p:txBody>
            <a:bodyPr wrap="square" lIns="45719" tIns="45719" rIns="45719" bIns="45719" numCol="1" anchor="t">
              <a:noAutofit/>
            </a:bodyPr>
            <a:lstStyle/>
            <a:p>
              <a:pPr>
                <a:defRPr>
                  <a:solidFill>
                    <a:srgbClr val="000000"/>
                  </a:solidFill>
                  <a:latin typeface="Calibri"/>
                  <a:ea typeface="Calibri"/>
                  <a:cs typeface="Calibri"/>
                  <a:sym typeface="Calibri"/>
                </a:defRPr>
              </a:pPr>
            </a:p>
          </p:txBody>
        </p:sp>
        <p:sp>
          <p:nvSpPr>
            <p:cNvPr id="63" name="Shape 63"/>
            <p:cNvSpPr/>
            <p:nvPr/>
          </p:nvSpPr>
          <p:spPr>
            <a:xfrm>
              <a:off x="0" y="-1"/>
              <a:ext cx="12678310" cy="16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3" tIns="22853" rIns="22853" bIns="22853" numCol="1" anchor="t">
              <a:spAutoFit/>
            </a:bodyPr>
            <a:lstStyle>
              <a:lvl1pPr>
                <a:defRPr sz="900">
                  <a:solidFill>
                    <a:srgbClr val="000000"/>
                  </a:solidFill>
                  <a:latin typeface="Calibri"/>
                  <a:ea typeface="Calibri"/>
                  <a:cs typeface="Calibri"/>
                  <a:sym typeface="Calibri"/>
                </a:defRPr>
              </a:lvl1pPr>
            </a:lstStyle>
            <a:p>
              <a:pPr/>
              <a:r>
                <a:t> </a:t>
              </a:r>
            </a:p>
          </p:txBody>
        </p:sp>
      </p:grpSp>
      <p:sp>
        <p:nvSpPr>
          <p:cNvPr id="65" name="Shape 65"/>
          <p:cNvSpPr/>
          <p:nvPr/>
        </p:nvSpPr>
        <p:spPr>
          <a:xfrm>
            <a:off x="8126524" y="1455106"/>
            <a:ext cx="2489645" cy="1083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 y="9769"/>
                </a:moveTo>
                <a:lnTo>
                  <a:pt x="10477" y="4740"/>
                </a:lnTo>
                <a:lnTo>
                  <a:pt x="17926" y="6827"/>
                </a:lnTo>
                <a:lnTo>
                  <a:pt x="21600" y="0"/>
                </a:lnTo>
                <a:lnTo>
                  <a:pt x="14478" y="21600"/>
                </a:lnTo>
                <a:lnTo>
                  <a:pt x="0" y="10099"/>
                </a:lnTo>
                <a:lnTo>
                  <a:pt x="126" y="9769"/>
                </a:lnTo>
                <a:close/>
              </a:path>
            </a:pathLst>
          </a:custGeom>
          <a:gradFill>
            <a:gsLst>
              <a:gs pos="0">
                <a:schemeClr val="accent1"/>
              </a:gs>
              <a:gs pos="41658">
                <a:srgbClr val="18A0F0"/>
              </a:gs>
              <a:gs pos="100000">
                <a:srgbClr val="309FFF"/>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6" name="Shape 66"/>
          <p:cNvSpPr/>
          <p:nvPr/>
        </p:nvSpPr>
        <p:spPr>
          <a:xfrm>
            <a:off x="8294536" y="1693762"/>
            <a:ext cx="1213805" cy="462334"/>
          </a:xfrm>
          <a:custGeom>
            <a:avLst/>
            <a:gdLst/>
            <a:ahLst/>
            <a:cxnLst>
              <a:cxn ang="0">
                <a:pos x="wd2" y="hd2"/>
              </a:cxn>
              <a:cxn ang="5400000">
                <a:pos x="wd2" y="hd2"/>
              </a:cxn>
              <a:cxn ang="10800000">
                <a:pos x="wd2" y="hd2"/>
              </a:cxn>
              <a:cxn ang="16200000">
                <a:pos x="wd2" y="hd2"/>
              </a:cxn>
            </a:cxnLst>
            <a:rect l="0" t="0" r="r" b="b"/>
            <a:pathLst>
              <a:path w="21600" h="21089" fill="norm" stroke="1"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7" name="Shape 67"/>
          <p:cNvSpPr/>
          <p:nvPr/>
        </p:nvSpPr>
        <p:spPr>
          <a:xfrm>
            <a:off x="9993755" y="1457172"/>
            <a:ext cx="1430926" cy="467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33" y="0"/>
                </a:moveTo>
                <a:lnTo>
                  <a:pt x="17449" y="10227"/>
                </a:lnTo>
                <a:lnTo>
                  <a:pt x="21600" y="12998"/>
                </a:lnTo>
                <a:lnTo>
                  <a:pt x="16231" y="18350"/>
                </a:lnTo>
                <a:lnTo>
                  <a:pt x="0" y="21600"/>
                </a:lnTo>
                <a:lnTo>
                  <a:pt x="7273" y="7359"/>
                </a:lnTo>
                <a:lnTo>
                  <a:pt x="9333" y="0"/>
                </a:lnTo>
                <a:close/>
              </a:path>
            </a:pathLst>
          </a:custGeom>
          <a:gradFill>
            <a:gsLst>
              <a:gs pos="0">
                <a:schemeClr val="accent1"/>
              </a:gs>
              <a:gs pos="41658">
                <a:srgbClr val="18A0F0"/>
              </a:gs>
              <a:gs pos="100000">
                <a:srgbClr val="309FFF"/>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8" name="Shape 68"/>
          <p:cNvSpPr/>
          <p:nvPr/>
        </p:nvSpPr>
        <p:spPr>
          <a:xfrm>
            <a:off x="9147967" y="1465508"/>
            <a:ext cx="1675171" cy="1005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69" name="Shape 69"/>
          <p:cNvSpPr/>
          <p:nvPr/>
        </p:nvSpPr>
        <p:spPr>
          <a:xfrm>
            <a:off x="10817128" y="1713988"/>
            <a:ext cx="1708722" cy="992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0" name="Shape 70"/>
          <p:cNvSpPr/>
          <p:nvPr/>
        </p:nvSpPr>
        <p:spPr>
          <a:xfrm>
            <a:off x="-673590" y="1717051"/>
            <a:ext cx="1945809" cy="906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1" name="Shape 71"/>
          <p:cNvSpPr/>
          <p:nvPr/>
        </p:nvSpPr>
        <p:spPr>
          <a:xfrm>
            <a:off x="9709863" y="2095589"/>
            <a:ext cx="1044029" cy="446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2" name="Shape 72"/>
          <p:cNvSpPr/>
          <p:nvPr/>
        </p:nvSpPr>
        <p:spPr>
          <a:xfrm>
            <a:off x="9543812" y="2114882"/>
            <a:ext cx="3479683" cy="702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859"/>
                </a:moveTo>
                <a:lnTo>
                  <a:pt x="7087" y="19482"/>
                </a:lnTo>
                <a:lnTo>
                  <a:pt x="21600" y="21600"/>
                </a:lnTo>
                <a:lnTo>
                  <a:pt x="7358" y="0"/>
                </a:lnTo>
                <a:lnTo>
                  <a:pt x="3388" y="7412"/>
                </a:lnTo>
                <a:lnTo>
                  <a:pt x="0" y="20859"/>
                </a:lnTo>
                <a:close/>
              </a:path>
            </a:pathLst>
          </a:custGeom>
          <a:gradFill>
            <a:gsLst>
              <a:gs pos="0">
                <a:schemeClr val="accent1"/>
              </a:gs>
              <a:gs pos="41658">
                <a:srgbClr val="18A0F0"/>
              </a:gs>
              <a:gs pos="100000">
                <a:srgbClr val="309FFF"/>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3" name="Shape 73"/>
          <p:cNvSpPr/>
          <p:nvPr/>
        </p:nvSpPr>
        <p:spPr>
          <a:xfrm>
            <a:off x="950863" y="1287556"/>
            <a:ext cx="10641019" cy="1768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path="circle">
              <a:fillToRect l="37721" t="-19636" r="62278" b="119636"/>
            </a:path>
          </a:gradFill>
          <a:ln w="12700">
            <a:miter lim="400000"/>
          </a:ln>
        </p:spPr>
        <p:txBody>
          <a:bodyPr lIns="45719" rIns="45719"/>
          <a:lstStyle/>
          <a:p>
            <a:pPr defTabSz="914216">
              <a:defRPr>
                <a:solidFill>
                  <a:srgbClr val="000000"/>
                </a:solidFill>
                <a:latin typeface="Calibri"/>
                <a:ea typeface="Calibri"/>
                <a:cs typeface="Calibri"/>
                <a:sym typeface="Calibri"/>
              </a:defRPr>
            </a:pPr>
          </a:p>
        </p:txBody>
      </p:sp>
      <p:pic>
        <p:nvPicPr>
          <p:cNvPr id="74" name="image3.png"/>
          <p:cNvPicPr>
            <a:picLocks noChangeAspect="1"/>
          </p:cNvPicPr>
          <p:nvPr/>
        </p:nvPicPr>
        <p:blipFill>
          <a:blip r:embed="rId3">
            <a:extLst/>
          </a:blip>
          <a:srcRect l="7508" t="33543" r="6883" b="28057"/>
          <a:stretch>
            <a:fillRect/>
          </a:stretch>
        </p:blipFill>
        <p:spPr>
          <a:xfrm>
            <a:off x="950861" y="1287557"/>
            <a:ext cx="10641014" cy="1768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3" y="0"/>
                </a:moveTo>
                <a:lnTo>
                  <a:pt x="5387" y="6277"/>
                </a:lnTo>
                <a:lnTo>
                  <a:pt x="4514" y="5080"/>
                </a:lnTo>
                <a:lnTo>
                  <a:pt x="2905" y="5114"/>
                </a:lnTo>
                <a:lnTo>
                  <a:pt x="0" y="10887"/>
                </a:lnTo>
                <a:lnTo>
                  <a:pt x="869" y="16282"/>
                </a:lnTo>
                <a:lnTo>
                  <a:pt x="5583" y="15366"/>
                </a:lnTo>
                <a:lnTo>
                  <a:pt x="6783" y="16336"/>
                </a:lnTo>
                <a:lnTo>
                  <a:pt x="9745" y="15269"/>
                </a:lnTo>
                <a:lnTo>
                  <a:pt x="11367" y="16263"/>
                </a:lnTo>
                <a:lnTo>
                  <a:pt x="11129" y="18653"/>
                </a:lnTo>
                <a:lnTo>
                  <a:pt x="13021" y="18318"/>
                </a:lnTo>
                <a:lnTo>
                  <a:pt x="12985" y="15992"/>
                </a:lnTo>
                <a:lnTo>
                  <a:pt x="18895" y="21600"/>
                </a:lnTo>
                <a:lnTo>
                  <a:pt x="20116" y="18590"/>
                </a:lnTo>
                <a:lnTo>
                  <a:pt x="21600" y="17931"/>
                </a:lnTo>
                <a:lnTo>
                  <a:pt x="18724" y="13704"/>
                </a:lnTo>
                <a:lnTo>
                  <a:pt x="18720" y="13699"/>
                </a:lnTo>
                <a:lnTo>
                  <a:pt x="18735" y="13490"/>
                </a:lnTo>
                <a:lnTo>
                  <a:pt x="18181" y="13103"/>
                </a:lnTo>
                <a:lnTo>
                  <a:pt x="17920" y="12812"/>
                </a:lnTo>
                <a:lnTo>
                  <a:pt x="17704" y="11799"/>
                </a:lnTo>
                <a:lnTo>
                  <a:pt x="16986" y="11459"/>
                </a:lnTo>
                <a:lnTo>
                  <a:pt x="16592" y="10272"/>
                </a:lnTo>
                <a:lnTo>
                  <a:pt x="14087" y="6190"/>
                </a:lnTo>
                <a:lnTo>
                  <a:pt x="13365" y="8594"/>
                </a:lnTo>
                <a:lnTo>
                  <a:pt x="12259" y="7150"/>
                </a:lnTo>
                <a:lnTo>
                  <a:pt x="12238" y="7494"/>
                </a:lnTo>
                <a:lnTo>
                  <a:pt x="11633" y="13587"/>
                </a:lnTo>
                <a:lnTo>
                  <a:pt x="9245" y="6166"/>
                </a:lnTo>
                <a:lnTo>
                  <a:pt x="8887" y="6505"/>
                </a:lnTo>
                <a:lnTo>
                  <a:pt x="7373" y="0"/>
                </a:lnTo>
                <a:close/>
              </a:path>
            </a:pathLst>
          </a:custGeom>
          <a:ln w="12700">
            <a:miter lim="400000"/>
          </a:ln>
        </p:spPr>
      </p:pic>
      <p:sp>
        <p:nvSpPr>
          <p:cNvPr id="75" name="Shape 75"/>
          <p:cNvSpPr/>
          <p:nvPr/>
        </p:nvSpPr>
        <p:spPr>
          <a:xfrm>
            <a:off x="1518064" y="1703291"/>
            <a:ext cx="1655811" cy="462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6" name="Shape 76"/>
          <p:cNvSpPr/>
          <p:nvPr/>
        </p:nvSpPr>
        <p:spPr>
          <a:xfrm rot="21592048">
            <a:off x="-619392" y="1463944"/>
            <a:ext cx="1836671" cy="740048"/>
          </a:xfrm>
          <a:custGeom>
            <a:avLst/>
            <a:gdLst/>
            <a:ahLst/>
            <a:cxnLst>
              <a:cxn ang="0">
                <a:pos x="wd2" y="hd2"/>
              </a:cxn>
              <a:cxn ang="5400000">
                <a:pos x="wd2" y="hd2"/>
              </a:cxn>
              <a:cxn ang="10800000">
                <a:pos x="wd2" y="hd2"/>
              </a:cxn>
              <a:cxn ang="16200000">
                <a:pos x="wd2" y="hd2"/>
              </a:cxn>
            </a:cxnLst>
            <a:rect l="0" t="0" r="r" b="b"/>
            <a:pathLst>
              <a:path w="21574" h="21592" fill="norm" stroke="1"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77" name="Shape 77"/>
          <p:cNvSpPr/>
          <p:nvPr/>
        </p:nvSpPr>
        <p:spPr>
          <a:xfrm>
            <a:off x="2463718" y="1289551"/>
            <a:ext cx="3044052" cy="1335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grpSp>
        <p:nvGrpSpPr>
          <p:cNvPr id="84" name="Group 84"/>
          <p:cNvGrpSpPr/>
          <p:nvPr/>
        </p:nvGrpSpPr>
        <p:grpSpPr>
          <a:xfrm>
            <a:off x="2977121" y="2061884"/>
            <a:ext cx="595242" cy="658651"/>
            <a:chOff x="0" y="0"/>
            <a:chExt cx="595241" cy="658650"/>
          </a:xfrm>
        </p:grpSpPr>
        <p:sp>
          <p:nvSpPr>
            <p:cNvPr id="78" name="Shape 78"/>
            <p:cNvSpPr/>
            <p:nvPr/>
          </p:nvSpPr>
          <p:spPr>
            <a:xfrm flipH="1">
              <a:off x="261006" y="521193"/>
              <a:ext cx="78548" cy="137458"/>
            </a:xfrm>
            <a:prstGeom prst="rect">
              <a:avLst/>
            </a:prstGeom>
            <a:solidFill>
              <a:srgbClr val="5D3E16"/>
            </a:solidFill>
            <a:ln w="12700" cap="flat">
              <a:noFill/>
              <a:miter lim="400000"/>
            </a:ln>
            <a:effectLst>
              <a:outerShdw sx="100000" sy="100000" kx="0" ky="0" algn="b" rotWithShape="0" blurRad="711200" dist="0" dir="0">
                <a:srgbClr val="000000">
                  <a:alpha val="75000"/>
                </a:srgbClr>
              </a:outerShdw>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79" name="Shape 79"/>
            <p:cNvSpPr/>
            <p:nvPr/>
          </p:nvSpPr>
          <p:spPr>
            <a:xfrm flipH="1">
              <a:off x="0" y="0"/>
              <a:ext cx="595242" cy="569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0" name="Shape 80"/>
            <p:cNvSpPr/>
            <p:nvPr/>
          </p:nvSpPr>
          <p:spPr>
            <a:xfrm flipH="1">
              <a:off x="-1" y="0"/>
              <a:ext cx="303145" cy="569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1" name="Shape 81"/>
            <p:cNvSpPr/>
            <p:nvPr/>
          </p:nvSpPr>
          <p:spPr>
            <a:xfrm flipH="1">
              <a:off x="261005" y="0"/>
              <a:ext cx="84276" cy="8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2" name="Shape 82"/>
            <p:cNvSpPr/>
            <p:nvPr/>
          </p:nvSpPr>
          <p:spPr>
            <a:xfrm flipH="1">
              <a:off x="261005" y="81002"/>
              <a:ext cx="4213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21600" y="0"/>
                  </a:moveTo>
                  <a:lnTo>
                    <a:pt x="0" y="0"/>
                  </a:lnTo>
                  <a:lnTo>
                    <a:pt x="21600" y="0"/>
                  </a:lnTo>
                  <a:close/>
                </a:path>
              </a:pathLst>
            </a:custGeom>
            <a:no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83" name="Shape 83"/>
            <p:cNvSpPr/>
            <p:nvPr/>
          </p:nvSpPr>
          <p:spPr>
            <a:xfrm flipH="1">
              <a:off x="261005" y="0"/>
              <a:ext cx="42139" cy="8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85" name="Shape 85"/>
          <p:cNvSpPr/>
          <p:nvPr/>
        </p:nvSpPr>
        <p:spPr>
          <a:xfrm>
            <a:off x="-975657" y="1461495"/>
            <a:ext cx="5108330" cy="1644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chemeClr val="accent3"/>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86" name="Shape 86"/>
          <p:cNvSpPr/>
          <p:nvPr/>
        </p:nvSpPr>
        <p:spPr>
          <a:xfrm>
            <a:off x="-370480" y="2043377"/>
            <a:ext cx="2039844" cy="653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87" name="Shape 87"/>
          <p:cNvSpPr/>
          <p:nvPr/>
        </p:nvSpPr>
        <p:spPr>
          <a:xfrm>
            <a:off x="5094984" y="1794225"/>
            <a:ext cx="5207580" cy="1276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88" name="Shape 88"/>
          <p:cNvSpPr/>
          <p:nvPr/>
        </p:nvSpPr>
        <p:spPr>
          <a:xfrm>
            <a:off x="1592308" y="2338129"/>
            <a:ext cx="1207982" cy="519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89" name="Shape 89"/>
          <p:cNvSpPr/>
          <p:nvPr/>
        </p:nvSpPr>
        <p:spPr>
          <a:xfrm>
            <a:off x="2885762" y="2756243"/>
            <a:ext cx="1015871" cy="348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90" name="Shape 90"/>
          <p:cNvSpPr/>
          <p:nvPr/>
        </p:nvSpPr>
        <p:spPr>
          <a:xfrm>
            <a:off x="5017835" y="1780723"/>
            <a:ext cx="603172" cy="708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sp>
        <p:nvSpPr>
          <p:cNvPr id="91" name="Shape 91"/>
          <p:cNvSpPr/>
          <p:nvPr/>
        </p:nvSpPr>
        <p:spPr>
          <a:xfrm>
            <a:off x="2409781" y="2628643"/>
            <a:ext cx="496232" cy="366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lIns="45719" rIns="45719"/>
          <a:lstStyle/>
          <a:p>
            <a:pPr defTabSz="914216">
              <a:defRPr>
                <a:solidFill>
                  <a:srgbClr val="000000"/>
                </a:solidFill>
                <a:latin typeface="Calibri"/>
                <a:ea typeface="Calibri"/>
                <a:cs typeface="Calibri"/>
                <a:sym typeface="Calibri"/>
              </a:defRPr>
            </a:pPr>
          </a:p>
        </p:txBody>
      </p:sp>
      <p:grpSp>
        <p:nvGrpSpPr>
          <p:cNvPr id="96" name="Group 96"/>
          <p:cNvGrpSpPr/>
          <p:nvPr/>
        </p:nvGrpSpPr>
        <p:grpSpPr>
          <a:xfrm>
            <a:off x="1913492" y="2570049"/>
            <a:ext cx="468303" cy="708027"/>
            <a:chOff x="-1" y="0"/>
            <a:chExt cx="468301" cy="708025"/>
          </a:xfrm>
        </p:grpSpPr>
        <p:pic>
          <p:nvPicPr>
            <p:cNvPr id="92" name="image4.png"/>
            <p:cNvPicPr>
              <a:picLocks noChangeAspect="1"/>
            </p:cNvPicPr>
            <p:nvPr/>
          </p:nvPicPr>
          <p:blipFill>
            <a:blip r:embed="rId4">
              <a:extLst/>
            </a:blip>
            <a:stretch>
              <a:fillRect/>
            </a:stretch>
          </p:blipFill>
          <p:spPr>
            <a:xfrm rot="10800000">
              <a:off x="196264" y="606046"/>
              <a:ext cx="75772" cy="101980"/>
            </a:xfrm>
            <a:prstGeom prst="rect">
              <a:avLst/>
            </a:prstGeom>
            <a:ln w="12700" cap="flat">
              <a:noFill/>
              <a:miter lim="400000"/>
            </a:ln>
            <a:effectLst>
              <a:outerShdw sx="100000" sy="100000" kx="0" ky="0" algn="b" rotWithShape="0" blurRad="711200" dist="0" dir="0">
                <a:srgbClr val="000000">
                  <a:alpha val="75000"/>
                </a:srgbClr>
              </a:outerShdw>
            </a:effectLst>
          </p:spPr>
        </p:pic>
        <p:grpSp>
          <p:nvGrpSpPr>
            <p:cNvPr id="95" name="Group 95"/>
            <p:cNvGrpSpPr/>
            <p:nvPr/>
          </p:nvGrpSpPr>
          <p:grpSpPr>
            <a:xfrm>
              <a:off x="-2" y="-1"/>
              <a:ext cx="468303" cy="610160"/>
              <a:chOff x="0" y="0"/>
              <a:chExt cx="468302" cy="610158"/>
            </a:xfrm>
          </p:grpSpPr>
          <p:sp>
            <p:nvSpPr>
              <p:cNvPr id="93" name="Shape 93"/>
              <p:cNvSpPr/>
              <p:nvPr/>
            </p:nvSpPr>
            <p:spPr>
              <a:xfrm>
                <a:off x="-1" y="-1"/>
                <a:ext cx="234152" cy="610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94" name="Shape 94"/>
              <p:cNvSpPr/>
              <p:nvPr/>
            </p:nvSpPr>
            <p:spPr>
              <a:xfrm>
                <a:off x="234150" y="-1"/>
                <a:ext cx="234152" cy="610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grpSp>
        <p:nvGrpSpPr>
          <p:cNvPr id="103" name="Group 103"/>
          <p:cNvGrpSpPr/>
          <p:nvPr/>
        </p:nvGrpSpPr>
        <p:grpSpPr>
          <a:xfrm>
            <a:off x="2755560" y="1742465"/>
            <a:ext cx="165727" cy="183382"/>
            <a:chOff x="0" y="0"/>
            <a:chExt cx="165725" cy="183380"/>
          </a:xfrm>
        </p:grpSpPr>
        <p:sp>
          <p:nvSpPr>
            <p:cNvPr id="97" name="Shape 97"/>
            <p:cNvSpPr/>
            <p:nvPr/>
          </p:nvSpPr>
          <p:spPr>
            <a:xfrm flipH="1">
              <a:off x="72668" y="145109"/>
              <a:ext cx="21870" cy="38272"/>
            </a:xfrm>
            <a:prstGeom prst="rect">
              <a:avLst/>
            </a:prstGeom>
            <a:solidFill>
              <a:srgbClr val="5D3E16"/>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98" name="Shape 98"/>
            <p:cNvSpPr/>
            <p:nvPr/>
          </p:nvSpPr>
          <p:spPr>
            <a:xfrm flipH="1">
              <a:off x="0" y="0"/>
              <a:ext cx="165726" cy="158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99" name="Shape 99"/>
            <p:cNvSpPr/>
            <p:nvPr/>
          </p:nvSpPr>
          <p:spPr>
            <a:xfrm flipH="1">
              <a:off x="0" y="0"/>
              <a:ext cx="84401" cy="158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0" name="Shape 100"/>
            <p:cNvSpPr/>
            <p:nvPr/>
          </p:nvSpPr>
          <p:spPr>
            <a:xfrm flipH="1">
              <a:off x="72668" y="0"/>
              <a:ext cx="23465" cy="22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1" name="Shape 101"/>
            <p:cNvSpPr/>
            <p:nvPr/>
          </p:nvSpPr>
          <p:spPr>
            <a:xfrm flipH="1">
              <a:off x="72184" y="22553"/>
              <a:ext cx="127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21600" y="0"/>
                  </a:moveTo>
                  <a:lnTo>
                    <a:pt x="0" y="0"/>
                  </a:lnTo>
                  <a:lnTo>
                    <a:pt x="21600" y="0"/>
                  </a:lnTo>
                  <a:close/>
                </a:path>
              </a:pathLst>
            </a:custGeom>
            <a:no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2" name="Shape 102"/>
            <p:cNvSpPr/>
            <p:nvPr/>
          </p:nvSpPr>
          <p:spPr>
            <a:xfrm flipH="1">
              <a:off x="72184" y="0"/>
              <a:ext cx="12701" cy="22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nvGrpSpPr>
          <p:cNvPr id="108" name="Group 108"/>
          <p:cNvGrpSpPr/>
          <p:nvPr/>
        </p:nvGrpSpPr>
        <p:grpSpPr>
          <a:xfrm>
            <a:off x="1016469" y="2628279"/>
            <a:ext cx="393055" cy="594258"/>
            <a:chOff x="-1" y="0"/>
            <a:chExt cx="393054" cy="594257"/>
          </a:xfrm>
        </p:grpSpPr>
        <p:pic>
          <p:nvPicPr>
            <p:cNvPr id="104" name="image4.png"/>
            <p:cNvPicPr>
              <a:picLocks noChangeAspect="1"/>
            </p:cNvPicPr>
            <p:nvPr/>
          </p:nvPicPr>
          <p:blipFill>
            <a:blip r:embed="rId4">
              <a:extLst/>
            </a:blip>
            <a:stretch>
              <a:fillRect/>
            </a:stretch>
          </p:blipFill>
          <p:spPr>
            <a:xfrm rot="10800000">
              <a:off x="164728" y="508664"/>
              <a:ext cx="63597" cy="85593"/>
            </a:xfrm>
            <a:prstGeom prst="rect">
              <a:avLst/>
            </a:prstGeom>
            <a:ln w="12700" cap="flat">
              <a:noFill/>
              <a:miter lim="400000"/>
            </a:ln>
            <a:effectLst/>
          </p:spPr>
        </p:pic>
        <p:grpSp>
          <p:nvGrpSpPr>
            <p:cNvPr id="107" name="Group 107"/>
            <p:cNvGrpSpPr/>
            <p:nvPr/>
          </p:nvGrpSpPr>
          <p:grpSpPr>
            <a:xfrm>
              <a:off x="-2" y="-1"/>
              <a:ext cx="393055" cy="512117"/>
              <a:chOff x="0" y="0"/>
              <a:chExt cx="393054" cy="512115"/>
            </a:xfrm>
          </p:grpSpPr>
          <p:sp>
            <p:nvSpPr>
              <p:cNvPr id="105" name="Shape 105"/>
              <p:cNvSpPr/>
              <p:nvPr/>
            </p:nvSpPr>
            <p:spPr>
              <a:xfrm>
                <a:off x="-1" y="-1"/>
                <a:ext cx="196529" cy="512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06" name="Shape 106"/>
              <p:cNvSpPr/>
              <p:nvPr/>
            </p:nvSpPr>
            <p:spPr>
              <a:xfrm>
                <a:off x="196526" y="-1"/>
                <a:ext cx="196528" cy="512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grpSp>
        <p:nvGrpSpPr>
          <p:cNvPr id="113" name="Group 113"/>
          <p:cNvGrpSpPr/>
          <p:nvPr/>
        </p:nvGrpSpPr>
        <p:grpSpPr>
          <a:xfrm>
            <a:off x="11364804" y="1984208"/>
            <a:ext cx="766299" cy="1158567"/>
            <a:chOff x="-1" y="0"/>
            <a:chExt cx="766297" cy="1158566"/>
          </a:xfrm>
        </p:grpSpPr>
        <p:pic>
          <p:nvPicPr>
            <p:cNvPr id="109" name="image4.png"/>
            <p:cNvPicPr>
              <a:picLocks noChangeAspect="1"/>
            </p:cNvPicPr>
            <p:nvPr/>
          </p:nvPicPr>
          <p:blipFill>
            <a:blip r:embed="rId4">
              <a:extLst/>
            </a:blip>
            <a:stretch>
              <a:fillRect/>
            </a:stretch>
          </p:blipFill>
          <p:spPr>
            <a:xfrm rot="10800000">
              <a:off x="321153" y="991695"/>
              <a:ext cx="123988" cy="166871"/>
            </a:xfrm>
            <a:prstGeom prst="rect">
              <a:avLst/>
            </a:prstGeom>
            <a:ln w="12700" cap="flat">
              <a:noFill/>
              <a:miter lim="400000"/>
            </a:ln>
            <a:effectLst>
              <a:outerShdw sx="100000" sy="100000" kx="0" ky="0" algn="b" rotWithShape="0" blurRad="711200" dist="0" dir="0">
                <a:srgbClr val="000000">
                  <a:alpha val="75000"/>
                </a:srgbClr>
              </a:outerShdw>
            </a:effectLst>
          </p:spPr>
        </p:pic>
        <p:grpSp>
          <p:nvGrpSpPr>
            <p:cNvPr id="112" name="Group 112"/>
            <p:cNvGrpSpPr/>
            <p:nvPr/>
          </p:nvGrpSpPr>
          <p:grpSpPr>
            <a:xfrm>
              <a:off x="-2" y="-1"/>
              <a:ext cx="766298" cy="998424"/>
              <a:chOff x="0" y="0"/>
              <a:chExt cx="766297" cy="998423"/>
            </a:xfrm>
          </p:grpSpPr>
          <p:sp>
            <p:nvSpPr>
              <p:cNvPr id="110" name="Shape 110"/>
              <p:cNvSpPr/>
              <p:nvPr/>
            </p:nvSpPr>
            <p:spPr>
              <a:xfrm>
                <a:off x="-1" y="-1"/>
                <a:ext cx="383150" cy="998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 name="Shape 111"/>
              <p:cNvSpPr/>
              <p:nvPr/>
            </p:nvSpPr>
            <p:spPr>
              <a:xfrm>
                <a:off x="383147" y="-1"/>
                <a:ext cx="383150" cy="9984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grpSp>
        <p:nvGrpSpPr>
          <p:cNvPr id="120" name="Group 120"/>
          <p:cNvGrpSpPr/>
          <p:nvPr/>
        </p:nvGrpSpPr>
        <p:grpSpPr>
          <a:xfrm>
            <a:off x="3518214" y="1700070"/>
            <a:ext cx="6357896" cy="4449437"/>
            <a:chOff x="0" y="0"/>
            <a:chExt cx="6357894" cy="4449435"/>
          </a:xfrm>
        </p:grpSpPr>
        <p:sp>
          <p:nvSpPr>
            <p:cNvPr id="114" name="Shape 114"/>
            <p:cNvSpPr/>
            <p:nvPr/>
          </p:nvSpPr>
          <p:spPr>
            <a:xfrm>
              <a:off x="4365253" y="3582504"/>
              <a:ext cx="364696" cy="833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5" name="Shape 115"/>
            <p:cNvSpPr/>
            <p:nvPr/>
          </p:nvSpPr>
          <p:spPr>
            <a:xfrm>
              <a:off x="1638951" y="3597829"/>
              <a:ext cx="373774" cy="818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6" name="Shape 116"/>
            <p:cNvSpPr/>
            <p:nvPr/>
          </p:nvSpPr>
          <p:spPr>
            <a:xfrm>
              <a:off x="-1" y="0"/>
              <a:ext cx="6357896" cy="2827781"/>
            </a:xfrm>
            <a:custGeom>
              <a:avLst/>
              <a:gdLst/>
              <a:ahLst/>
              <a:cxnLst>
                <a:cxn ang="0">
                  <a:pos x="wd2" y="hd2"/>
                </a:cxn>
                <a:cxn ang="5400000">
                  <a:pos x="wd2" y="hd2"/>
                </a:cxn>
                <a:cxn ang="10800000">
                  <a:pos x="wd2" y="hd2"/>
                </a:cxn>
                <a:cxn ang="16200000">
                  <a:pos x="wd2" y="hd2"/>
                </a:cxn>
              </a:cxnLst>
              <a:rect l="0" t="0" r="r" b="b"/>
              <a:pathLst>
                <a:path w="21339" h="21070" fill="norm" stroke="1"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7" name="Shape 117"/>
            <p:cNvSpPr/>
            <p:nvPr/>
          </p:nvSpPr>
          <p:spPr>
            <a:xfrm>
              <a:off x="592284" y="2825851"/>
              <a:ext cx="5464193" cy="1060637"/>
            </a:xfrm>
            <a:custGeom>
              <a:avLst/>
              <a:gdLst/>
              <a:ahLst/>
              <a:cxnLst>
                <a:cxn ang="0">
                  <a:pos x="wd2" y="hd2"/>
                </a:cxn>
                <a:cxn ang="5400000">
                  <a:pos x="wd2" y="hd2"/>
                </a:cxn>
                <a:cxn ang="10800000">
                  <a:pos x="wd2" y="hd2"/>
                </a:cxn>
                <a:cxn ang="16200000">
                  <a:pos x="wd2" y="hd2"/>
                </a:cxn>
              </a:cxnLst>
              <a:rect l="0" t="0" r="r" b="b"/>
              <a:pathLst>
                <a:path w="21600" h="21327" fill="norm" stroke="1"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8" name="Shape 118"/>
            <p:cNvSpPr/>
            <p:nvPr/>
          </p:nvSpPr>
          <p:spPr>
            <a:xfrm>
              <a:off x="4154178" y="4123072"/>
              <a:ext cx="742191" cy="326364"/>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19" name="Shape 119"/>
            <p:cNvSpPr/>
            <p:nvPr/>
          </p:nvSpPr>
          <p:spPr>
            <a:xfrm>
              <a:off x="1438677" y="4123072"/>
              <a:ext cx="742329" cy="326364"/>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pic>
        <p:nvPicPr>
          <p:cNvPr id="121" name="image5.png"/>
          <p:cNvPicPr>
            <a:picLocks noChangeAspect="1"/>
          </p:cNvPicPr>
          <p:nvPr/>
        </p:nvPicPr>
        <p:blipFill>
          <a:blip r:embed="rId5">
            <a:extLst/>
          </a:blip>
          <a:stretch>
            <a:fillRect/>
          </a:stretch>
        </p:blipFill>
        <p:spPr>
          <a:xfrm>
            <a:off x="9462496" y="274635"/>
            <a:ext cx="997115" cy="1456489"/>
          </a:xfrm>
          <a:prstGeom prst="rect">
            <a:avLst/>
          </a:prstGeom>
          <a:ln w="12700">
            <a:miter lim="400000"/>
          </a:ln>
        </p:spPr>
      </p:pic>
      <p:grpSp>
        <p:nvGrpSpPr>
          <p:cNvPr id="128" name="Group 128"/>
          <p:cNvGrpSpPr/>
          <p:nvPr/>
        </p:nvGrpSpPr>
        <p:grpSpPr>
          <a:xfrm>
            <a:off x="9740809" y="2570610"/>
            <a:ext cx="2067554" cy="3247631"/>
            <a:chOff x="0" y="0"/>
            <a:chExt cx="2067553" cy="3247629"/>
          </a:xfrm>
        </p:grpSpPr>
        <p:pic>
          <p:nvPicPr>
            <p:cNvPr id="122" name="image6.png"/>
            <p:cNvPicPr>
              <a:picLocks noChangeAspect="1"/>
            </p:cNvPicPr>
            <p:nvPr/>
          </p:nvPicPr>
          <p:blipFill>
            <a:blip r:embed="rId6">
              <a:alphaModFix amt="37000"/>
              <a:extLst/>
            </a:blip>
            <a:stretch>
              <a:fillRect/>
            </a:stretch>
          </p:blipFill>
          <p:spPr>
            <a:xfrm>
              <a:off x="354897" y="2965103"/>
              <a:ext cx="1432666" cy="282528"/>
            </a:xfrm>
            <a:prstGeom prst="rect">
              <a:avLst/>
            </a:prstGeom>
            <a:ln w="12700" cap="flat">
              <a:noFill/>
              <a:miter lim="400000"/>
            </a:ln>
            <a:effectLst/>
          </p:spPr>
        </p:pic>
        <p:grpSp>
          <p:nvGrpSpPr>
            <p:cNvPr id="127" name="Group 127"/>
            <p:cNvGrpSpPr/>
            <p:nvPr/>
          </p:nvGrpSpPr>
          <p:grpSpPr>
            <a:xfrm>
              <a:off x="-1" y="0"/>
              <a:ext cx="2067555" cy="3125946"/>
              <a:chOff x="0" y="0"/>
              <a:chExt cx="2067553" cy="3125945"/>
            </a:xfrm>
          </p:grpSpPr>
          <p:pic>
            <p:nvPicPr>
              <p:cNvPr id="123" name="image4.png"/>
              <p:cNvPicPr>
                <a:picLocks noChangeAspect="1"/>
              </p:cNvPicPr>
              <p:nvPr/>
            </p:nvPicPr>
            <p:blipFill>
              <a:blip r:embed="rId4">
                <a:extLst/>
              </a:blip>
              <a:stretch>
                <a:fillRect/>
              </a:stretch>
            </p:blipFill>
            <p:spPr>
              <a:xfrm rot="10800000">
                <a:off x="866511" y="2675711"/>
                <a:ext cx="334532" cy="450235"/>
              </a:xfrm>
              <a:prstGeom prst="rect">
                <a:avLst/>
              </a:prstGeom>
              <a:ln w="12700" cap="flat">
                <a:noFill/>
                <a:miter lim="400000"/>
              </a:ln>
              <a:effectLst/>
            </p:spPr>
          </p:pic>
          <p:grpSp>
            <p:nvGrpSpPr>
              <p:cNvPr id="126" name="Group 126"/>
              <p:cNvGrpSpPr/>
              <p:nvPr/>
            </p:nvGrpSpPr>
            <p:grpSpPr>
              <a:xfrm>
                <a:off x="-1" y="0"/>
                <a:ext cx="2067555" cy="2693858"/>
                <a:chOff x="0" y="0"/>
                <a:chExt cx="2067553" cy="2693857"/>
              </a:xfrm>
            </p:grpSpPr>
            <p:sp>
              <p:nvSpPr>
                <p:cNvPr id="124" name="Shape 124"/>
                <p:cNvSpPr/>
                <p:nvPr/>
              </p:nvSpPr>
              <p:spPr>
                <a:xfrm>
                  <a:off x="-1" y="0"/>
                  <a:ext cx="1033777" cy="2693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25" name="Shape 125"/>
                <p:cNvSpPr/>
                <p:nvPr/>
              </p:nvSpPr>
              <p:spPr>
                <a:xfrm>
                  <a:off x="1033776" y="0"/>
                  <a:ext cx="1033778" cy="2693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grpSp>
      <p:grpSp>
        <p:nvGrpSpPr>
          <p:cNvPr id="132" name="Group 132"/>
          <p:cNvGrpSpPr/>
          <p:nvPr/>
        </p:nvGrpSpPr>
        <p:grpSpPr>
          <a:xfrm>
            <a:off x="2538173" y="4428544"/>
            <a:ext cx="1583389" cy="2164145"/>
            <a:chOff x="0" y="0"/>
            <a:chExt cx="1583388" cy="2164144"/>
          </a:xfrm>
        </p:grpSpPr>
        <p:pic>
          <p:nvPicPr>
            <p:cNvPr id="129" name="image6.png"/>
            <p:cNvPicPr>
              <a:picLocks noChangeAspect="1"/>
            </p:cNvPicPr>
            <p:nvPr/>
          </p:nvPicPr>
          <p:blipFill>
            <a:blip r:embed="rId6">
              <a:alphaModFix amt="61000"/>
              <a:extLst/>
            </a:blip>
            <a:stretch>
              <a:fillRect/>
            </a:stretch>
          </p:blipFill>
          <p:spPr>
            <a:xfrm>
              <a:off x="155701" y="1732521"/>
              <a:ext cx="853082" cy="418420"/>
            </a:xfrm>
            <a:prstGeom prst="rect">
              <a:avLst/>
            </a:prstGeom>
            <a:ln w="12700" cap="flat">
              <a:noFill/>
              <a:miter lim="400000"/>
            </a:ln>
            <a:effectLst/>
          </p:spPr>
        </p:pic>
        <p:pic>
          <p:nvPicPr>
            <p:cNvPr id="130" name="image6.png"/>
            <p:cNvPicPr>
              <a:picLocks noChangeAspect="1"/>
            </p:cNvPicPr>
            <p:nvPr/>
          </p:nvPicPr>
          <p:blipFill>
            <a:blip r:embed="rId6">
              <a:alphaModFix amt="61000"/>
              <a:extLst/>
            </a:blip>
            <a:stretch>
              <a:fillRect/>
            </a:stretch>
          </p:blipFill>
          <p:spPr>
            <a:xfrm>
              <a:off x="722126" y="1745725"/>
              <a:ext cx="853082" cy="418420"/>
            </a:xfrm>
            <a:prstGeom prst="rect">
              <a:avLst/>
            </a:prstGeom>
            <a:ln w="12700" cap="flat">
              <a:noFill/>
              <a:miter lim="400000"/>
            </a:ln>
            <a:effectLst/>
          </p:spPr>
        </p:pic>
        <p:pic>
          <p:nvPicPr>
            <p:cNvPr id="131" name="image7.png"/>
            <p:cNvPicPr>
              <a:picLocks noChangeAspect="1"/>
            </p:cNvPicPr>
            <p:nvPr/>
          </p:nvPicPr>
          <p:blipFill>
            <a:blip r:embed="rId7">
              <a:extLst/>
            </a:blip>
            <a:stretch>
              <a:fillRect/>
            </a:stretch>
          </p:blipFill>
          <p:spPr>
            <a:xfrm>
              <a:off x="0" y="0"/>
              <a:ext cx="1583389" cy="2037390"/>
            </a:xfrm>
            <a:prstGeom prst="rect">
              <a:avLst/>
            </a:prstGeom>
            <a:ln w="12700" cap="flat">
              <a:noFill/>
              <a:miter lim="400000"/>
            </a:ln>
            <a:effectLst/>
          </p:spPr>
        </p:pic>
      </p:grpSp>
      <p:pic>
        <p:nvPicPr>
          <p:cNvPr id="133" name="image6.png"/>
          <p:cNvPicPr>
            <a:picLocks noChangeAspect="1"/>
          </p:cNvPicPr>
          <p:nvPr/>
        </p:nvPicPr>
        <p:blipFill>
          <a:blip r:embed="rId6">
            <a:alphaModFix amt="61000"/>
            <a:extLst/>
          </a:blip>
          <a:stretch>
            <a:fillRect/>
          </a:stretch>
        </p:blipFill>
        <p:spPr>
          <a:xfrm>
            <a:off x="-138695" y="5426917"/>
            <a:ext cx="1906878" cy="376044"/>
          </a:xfrm>
          <a:prstGeom prst="rect">
            <a:avLst/>
          </a:prstGeom>
          <a:ln w="12700">
            <a:miter lim="400000"/>
          </a:ln>
        </p:spPr>
      </p:pic>
      <p:grpSp>
        <p:nvGrpSpPr>
          <p:cNvPr id="138" name="Group 138"/>
          <p:cNvGrpSpPr/>
          <p:nvPr/>
        </p:nvGrpSpPr>
        <p:grpSpPr>
          <a:xfrm>
            <a:off x="-916626" y="427526"/>
            <a:ext cx="3436434" cy="5195557"/>
            <a:chOff x="-1" y="0"/>
            <a:chExt cx="3436432" cy="5195555"/>
          </a:xfrm>
        </p:grpSpPr>
        <p:pic>
          <p:nvPicPr>
            <p:cNvPr id="134" name="image4.png"/>
            <p:cNvPicPr>
              <a:picLocks noChangeAspect="1"/>
            </p:cNvPicPr>
            <p:nvPr/>
          </p:nvPicPr>
          <p:blipFill>
            <a:blip r:embed="rId4">
              <a:extLst/>
            </a:blip>
            <a:stretch>
              <a:fillRect/>
            </a:stretch>
          </p:blipFill>
          <p:spPr>
            <a:xfrm rot="10800000">
              <a:off x="1440207" y="4447232"/>
              <a:ext cx="556018" cy="748324"/>
            </a:xfrm>
            <a:prstGeom prst="rect">
              <a:avLst/>
            </a:prstGeom>
            <a:ln w="12700" cap="flat">
              <a:noFill/>
              <a:miter lim="400000"/>
            </a:ln>
            <a:effectLst/>
          </p:spPr>
        </p:pic>
        <p:grpSp>
          <p:nvGrpSpPr>
            <p:cNvPr id="137" name="Group 137"/>
            <p:cNvGrpSpPr/>
            <p:nvPr/>
          </p:nvGrpSpPr>
          <p:grpSpPr>
            <a:xfrm>
              <a:off x="-2" y="-1"/>
              <a:ext cx="3436434" cy="4477395"/>
              <a:chOff x="0" y="0"/>
              <a:chExt cx="3436432" cy="4477394"/>
            </a:xfrm>
          </p:grpSpPr>
          <p:sp>
            <p:nvSpPr>
              <p:cNvPr id="135" name="Shape 135"/>
              <p:cNvSpPr/>
              <p:nvPr/>
            </p:nvSpPr>
            <p:spPr>
              <a:xfrm>
                <a:off x="-1" y="-1"/>
                <a:ext cx="1718217" cy="4477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36" name="Shape 136"/>
              <p:cNvSpPr/>
              <p:nvPr/>
            </p:nvSpPr>
            <p:spPr>
              <a:xfrm>
                <a:off x="1718215" y="-1"/>
                <a:ext cx="1718217" cy="4477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sp>
        <p:nvSpPr>
          <p:cNvPr id="139" name="Shape 139"/>
          <p:cNvSpPr/>
          <p:nvPr>
            <p:ph type="body" sz="quarter" idx="1"/>
          </p:nvPr>
        </p:nvSpPr>
        <p:spPr>
          <a:xfrm>
            <a:off x="4099092" y="3732838"/>
            <a:ext cx="5422393" cy="795529"/>
          </a:xfrm>
          <a:prstGeom prst="rect">
            <a:avLst/>
          </a:prstGeom>
        </p:spPr>
        <p:txBody>
          <a:bodyPr>
            <a:normAutofit fontScale="100000" lnSpcReduction="0"/>
          </a:bodyPr>
          <a:lstStyle>
            <a:lvl1pPr marL="342900" indent="-342900" algn="ctr">
              <a:spcBef>
                <a:spcPts val="0"/>
              </a:spcBef>
              <a:buClrTx/>
              <a:buSzTx/>
              <a:buFontTx/>
              <a:buNone/>
              <a:defRPr sz="2400">
                <a:solidFill>
                  <a:srgbClr val="AA8D54"/>
                </a:solidFill>
              </a:defRPr>
            </a:lvl1pPr>
            <a:lvl2pPr marL="342900" indent="114300" algn="ctr">
              <a:spcBef>
                <a:spcPts val="0"/>
              </a:spcBef>
              <a:buClrTx/>
              <a:buSzTx/>
              <a:buFontTx/>
              <a:buNone/>
              <a:defRPr sz="2400">
                <a:solidFill>
                  <a:srgbClr val="AA8D54"/>
                </a:solidFill>
              </a:defRPr>
            </a:lvl2pPr>
            <a:lvl3pPr marL="342900" indent="571500" algn="ctr">
              <a:spcBef>
                <a:spcPts val="0"/>
              </a:spcBef>
              <a:buClrTx/>
              <a:buSzTx/>
              <a:buFontTx/>
              <a:buNone/>
              <a:defRPr sz="2400">
                <a:solidFill>
                  <a:srgbClr val="AA8D54"/>
                </a:solidFill>
              </a:defRPr>
            </a:lvl3pPr>
            <a:lvl4pPr marL="342900" indent="1028700" algn="ctr">
              <a:spcBef>
                <a:spcPts val="0"/>
              </a:spcBef>
              <a:buClrTx/>
              <a:buSzTx/>
              <a:buFontTx/>
              <a:buNone/>
              <a:defRPr sz="2400">
                <a:solidFill>
                  <a:srgbClr val="AA8D54"/>
                </a:solidFill>
              </a:defRPr>
            </a:lvl4pPr>
            <a:lvl5pPr marL="342900" indent="1485900" algn="ctr">
              <a:spcBef>
                <a:spcPts val="0"/>
              </a:spcBef>
              <a:buClrTx/>
              <a:buFontTx/>
              <a:defRPr sz="2400">
                <a:solidFill>
                  <a:srgbClr val="AA8D54"/>
                </a:solidFill>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body" sz="quarter" idx="13"/>
          </p:nvPr>
        </p:nvSpPr>
        <p:spPr>
          <a:xfrm>
            <a:off x="5689453" y="5708556"/>
            <a:ext cx="2052206" cy="377827"/>
          </a:xfrm>
          <a:prstGeom prst="rect">
            <a:avLst/>
          </a:prstGeom>
        </p:spPr>
        <p:txBody>
          <a:bodyPr>
            <a:normAutofit fontScale="100000" lnSpcReduction="0"/>
          </a:bodyPr>
          <a:lstStyle/>
          <a:p>
            <a:pPr algn="ctr">
              <a:spcBef>
                <a:spcPts val="0"/>
              </a:spcBef>
              <a:buClrTx/>
              <a:buSzTx/>
              <a:buFontTx/>
              <a:buNone/>
              <a:defRPr sz="1400">
                <a:solidFill>
                  <a:srgbClr val="4A3116"/>
                </a:solidFill>
              </a:defRPr>
            </a:pPr>
          </a:p>
        </p:txBody>
      </p:sp>
      <p:sp>
        <p:nvSpPr>
          <p:cNvPr id="141" name="Shape 141"/>
          <p:cNvSpPr/>
          <p:nvPr>
            <p:ph type="body" sz="quarter" idx="14"/>
          </p:nvPr>
        </p:nvSpPr>
        <p:spPr>
          <a:xfrm>
            <a:off x="4729869" y="4682216"/>
            <a:ext cx="4233589" cy="801512"/>
          </a:xfrm>
          <a:prstGeom prst="rect">
            <a:avLst/>
          </a:prstGeom>
        </p:spPr>
        <p:txBody>
          <a:bodyPr>
            <a:normAutofit fontScale="100000" lnSpcReduction="0"/>
          </a:bodyPr>
          <a:lstStyle/>
          <a:p>
            <a:pPr algn="ctr">
              <a:spcBef>
                <a:spcPts val="200"/>
              </a:spcBef>
              <a:defRPr>
                <a:solidFill>
                  <a:srgbClr val="5B4127"/>
                </a:solidFill>
              </a:defRPr>
            </a:pPr>
          </a:p>
        </p:txBody>
      </p:sp>
      <p:sp>
        <p:nvSpPr>
          <p:cNvPr id="142" name="Shape 142"/>
          <p:cNvSpPr/>
          <p:nvPr>
            <p:ph type="title"/>
          </p:nvPr>
        </p:nvSpPr>
        <p:spPr>
          <a:xfrm>
            <a:off x="4117380" y="2342950"/>
            <a:ext cx="5394961" cy="1298448"/>
          </a:xfrm>
          <a:prstGeom prst="rect">
            <a:avLst/>
          </a:prstGeom>
        </p:spPr>
        <p:txBody>
          <a:bodyPr>
            <a:normAutofit fontScale="100000" lnSpcReduction="0"/>
          </a:bodyPr>
          <a:lstStyle>
            <a:lvl1pPr algn="ctr">
              <a:lnSpc>
                <a:spcPct val="90000"/>
              </a:lnSpc>
              <a:defRPr sz="3800">
                <a:solidFill>
                  <a:srgbClr val="E1C276"/>
                </a:solidFill>
                <a:latin typeface="Salesforce Sans Light"/>
                <a:ea typeface="Salesforce Sans Light"/>
                <a:cs typeface="Salesforce Sans Light"/>
                <a:sym typeface="Salesforce Sans Light"/>
              </a:defRPr>
            </a:lvl1pPr>
          </a:lstStyle>
          <a:p>
            <a:pPr/>
            <a:r>
              <a:t>Title Text</a:t>
            </a:r>
          </a:p>
        </p:txBody>
      </p:sp>
      <p:grpSp>
        <p:nvGrpSpPr>
          <p:cNvPr id="154" name="Group 154"/>
          <p:cNvGrpSpPr/>
          <p:nvPr/>
        </p:nvGrpSpPr>
        <p:grpSpPr>
          <a:xfrm>
            <a:off x="3789231" y="1984207"/>
            <a:ext cx="972174" cy="681852"/>
            <a:chOff x="0" y="0"/>
            <a:chExt cx="972173" cy="681850"/>
          </a:xfrm>
        </p:grpSpPr>
        <p:sp>
          <p:nvSpPr>
            <p:cNvPr id="143" name="Shape 143"/>
            <p:cNvSpPr/>
            <p:nvPr/>
          </p:nvSpPr>
          <p:spPr>
            <a:xfrm>
              <a:off x="-1" y="0"/>
              <a:ext cx="972175" cy="681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44" name="Shape 144"/>
            <p:cNvSpPr/>
            <p:nvPr/>
          </p:nvSpPr>
          <p:spPr>
            <a:xfrm>
              <a:off x="140442" y="273966"/>
              <a:ext cx="67844" cy="91750"/>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5" name="Shape 145"/>
            <p:cNvSpPr/>
            <p:nvPr/>
          </p:nvSpPr>
          <p:spPr>
            <a:xfrm>
              <a:off x="432481" y="273966"/>
              <a:ext cx="67663" cy="91750"/>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6" name="Shape 146"/>
            <p:cNvSpPr/>
            <p:nvPr/>
          </p:nvSpPr>
          <p:spPr>
            <a:xfrm>
              <a:off x="569911" y="274477"/>
              <a:ext cx="81272" cy="91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7" name="Shape 147"/>
            <p:cNvSpPr/>
            <p:nvPr/>
          </p:nvSpPr>
          <p:spPr>
            <a:xfrm>
              <a:off x="720951" y="273966"/>
              <a:ext cx="68825" cy="91750"/>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8" name="Shape 148"/>
            <p:cNvSpPr/>
            <p:nvPr/>
          </p:nvSpPr>
          <p:spPr>
            <a:xfrm>
              <a:off x="794554" y="274477"/>
              <a:ext cx="78121" cy="91239"/>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9" name="Shape 149"/>
            <p:cNvSpPr/>
            <p:nvPr/>
          </p:nvSpPr>
          <p:spPr>
            <a:xfrm>
              <a:off x="343225" y="274477"/>
              <a:ext cx="78371" cy="91239"/>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 name="Shape 150"/>
            <p:cNvSpPr/>
            <p:nvPr/>
          </p:nvSpPr>
          <p:spPr>
            <a:xfrm>
              <a:off x="217997" y="273966"/>
              <a:ext cx="73092" cy="9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1" name="Shape 151"/>
            <p:cNvSpPr/>
            <p:nvPr/>
          </p:nvSpPr>
          <p:spPr>
            <a:xfrm>
              <a:off x="666516" y="275244"/>
              <a:ext cx="51744" cy="88427"/>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2" name="Shape 152"/>
            <p:cNvSpPr/>
            <p:nvPr/>
          </p:nvSpPr>
          <p:spPr>
            <a:xfrm>
              <a:off x="482072" y="237931"/>
              <a:ext cx="98434" cy="166119"/>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3" name="Shape 153"/>
            <p:cNvSpPr/>
            <p:nvPr/>
          </p:nvSpPr>
          <p:spPr>
            <a:xfrm>
              <a:off x="309488" y="239721"/>
              <a:ext cx="17890" cy="123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55" name="Shape 1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Stage_Content_Planes - High">
    <p:spTree>
      <p:nvGrpSpPr>
        <p:cNvPr id="1" name=""/>
        <p:cNvGrpSpPr/>
        <p:nvPr/>
      </p:nvGrpSpPr>
      <p:grpSpPr>
        <a:xfrm>
          <a:off x="0" y="0"/>
          <a:ext cx="0" cy="0"/>
          <a:chOff x="0" y="0"/>
          <a:chExt cx="0" cy="0"/>
        </a:xfrm>
      </p:grpSpPr>
      <p:sp>
        <p:nvSpPr>
          <p:cNvPr id="1101" name="Shape 1101"/>
          <p:cNvSpPr/>
          <p:nvPr>
            <p:ph type="body" sz="quarter" idx="1"/>
          </p:nvPr>
        </p:nvSpPr>
        <p:spPr>
          <a:xfrm>
            <a:off x="571500" y="1081137"/>
            <a:ext cx="11046984" cy="369333"/>
          </a:xfrm>
          <a:prstGeom prst="rect">
            <a:avLst/>
          </a:prstGeom>
        </p:spPr>
        <p:txBody>
          <a:bodyPr>
            <a:normAutofit fontScale="100000" lnSpcReduction="0"/>
          </a:bodyPr>
          <a:lstStyle>
            <a:lvl1pPr>
              <a:defRPr sz="2400">
                <a:solidFill>
                  <a:schemeClr val="accent2"/>
                </a:solidFill>
              </a:defRPr>
            </a:lvl1pPr>
            <a:lvl2pPr marL="243417" indent="-243417">
              <a:defRPr sz="2400">
                <a:solidFill>
                  <a:schemeClr val="accent2"/>
                </a:solidFill>
              </a:defRPr>
            </a:lvl2pPr>
            <a:lvl3pPr marL="456406" indent="-273844">
              <a:defRPr sz="2400">
                <a:solidFill>
                  <a:schemeClr val="accent2"/>
                </a:solidFill>
              </a:defRPr>
            </a:lvl3pPr>
            <a:lvl4pPr marL="678090" indent="-312965">
              <a:defRPr sz="2400">
                <a:solidFill>
                  <a:schemeClr val="accent2"/>
                </a:solidFill>
              </a:defRPr>
            </a:lvl4pPr>
            <a:lvl5pPr>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102" name="Shape 1102"/>
          <p:cNvSpPr/>
          <p:nvPr>
            <p:ph type="title"/>
          </p:nvPr>
        </p:nvSpPr>
        <p:spPr>
          <a:xfrm>
            <a:off x="571500" y="63500"/>
            <a:ext cx="11045953" cy="990120"/>
          </a:xfrm>
          <a:prstGeom prst="rect">
            <a:avLst/>
          </a:prstGeom>
        </p:spPr>
        <p:txBody>
          <a:bodyPr>
            <a:normAutofit fontScale="100000" lnSpcReduction="0"/>
          </a:bodyPr>
          <a:lstStyle/>
          <a:p>
            <a:pPr/>
            <a:r>
              <a:t>Title Text</a:t>
            </a:r>
          </a:p>
        </p:txBody>
      </p:sp>
      <p:grpSp>
        <p:nvGrpSpPr>
          <p:cNvPr id="1172" name="Group 1172"/>
          <p:cNvGrpSpPr/>
          <p:nvPr/>
        </p:nvGrpSpPr>
        <p:grpSpPr>
          <a:xfrm>
            <a:off x="-1" y="1527440"/>
            <a:ext cx="12189017" cy="5330561"/>
            <a:chOff x="0" y="0"/>
            <a:chExt cx="12189016" cy="5330559"/>
          </a:xfrm>
        </p:grpSpPr>
        <p:sp>
          <p:nvSpPr>
            <p:cNvPr id="1103" name="Shape 1103"/>
            <p:cNvSpPr/>
            <p:nvPr/>
          </p:nvSpPr>
          <p:spPr>
            <a:xfrm>
              <a:off x="-1" y="380295"/>
              <a:ext cx="12188953" cy="1140768"/>
            </a:xfrm>
            <a:custGeom>
              <a:avLst/>
              <a:gdLst/>
              <a:ahLst/>
              <a:cxnLst>
                <a:cxn ang="0">
                  <a:pos x="wd2" y="hd2"/>
                </a:cxn>
                <a:cxn ang="5400000">
                  <a:pos x="wd2" y="hd2"/>
                </a:cxn>
                <a:cxn ang="10800000">
                  <a:pos x="wd2" y="hd2"/>
                </a:cxn>
                <a:cxn ang="16200000">
                  <a:pos x="wd2" y="hd2"/>
                </a:cxn>
              </a:cxnLst>
              <a:rect l="0" t="0" r="r" b="b"/>
              <a:pathLst>
                <a:path w="21600" h="21480" fill="norm" stroke="1" extrusionOk="0">
                  <a:moveTo>
                    <a:pt x="8508" y="3"/>
                  </a:moveTo>
                  <a:cubicBezTo>
                    <a:pt x="10862" y="-120"/>
                    <a:pt x="13283" y="3018"/>
                    <a:pt x="15688" y="4502"/>
                  </a:cubicBezTo>
                  <a:cubicBezTo>
                    <a:pt x="17534" y="5641"/>
                    <a:pt x="19425" y="5758"/>
                    <a:pt x="21274" y="4864"/>
                  </a:cubicBezTo>
                  <a:lnTo>
                    <a:pt x="21600" y="4676"/>
                  </a:lnTo>
                  <a:lnTo>
                    <a:pt x="21600" y="21467"/>
                  </a:lnTo>
                  <a:lnTo>
                    <a:pt x="0" y="21480"/>
                  </a:lnTo>
                  <a:lnTo>
                    <a:pt x="0" y="2145"/>
                  </a:lnTo>
                  <a:lnTo>
                    <a:pt x="2009" y="4371"/>
                  </a:lnTo>
                  <a:cubicBezTo>
                    <a:pt x="2544" y="4935"/>
                    <a:pt x="3115" y="5051"/>
                    <a:pt x="3669" y="4707"/>
                  </a:cubicBezTo>
                  <a:cubicBezTo>
                    <a:pt x="4565" y="4150"/>
                    <a:pt x="5331" y="2445"/>
                    <a:pt x="6179" y="1396"/>
                  </a:cubicBezTo>
                  <a:cubicBezTo>
                    <a:pt x="6946" y="448"/>
                    <a:pt x="7723" y="44"/>
                    <a:pt x="8508" y="3"/>
                  </a:cubicBez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4" name="Shape 1104"/>
            <p:cNvSpPr/>
            <p:nvPr/>
          </p:nvSpPr>
          <p:spPr>
            <a:xfrm>
              <a:off x="3972396" y="726812"/>
              <a:ext cx="205997" cy="194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599"/>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5" name="Shape 1105"/>
            <p:cNvSpPr/>
            <p:nvPr/>
          </p:nvSpPr>
          <p:spPr>
            <a:xfrm>
              <a:off x="10495688" y="403090"/>
              <a:ext cx="189088" cy="31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6" name="Shape 1106"/>
            <p:cNvSpPr/>
            <p:nvPr/>
          </p:nvSpPr>
          <p:spPr>
            <a:xfrm>
              <a:off x="1939" y="377503"/>
              <a:ext cx="12187013" cy="1698095"/>
            </a:xfrm>
            <a:custGeom>
              <a:avLst/>
              <a:gdLst/>
              <a:ahLst/>
              <a:cxnLst>
                <a:cxn ang="0">
                  <a:pos x="wd2" y="hd2"/>
                </a:cxn>
                <a:cxn ang="5400000">
                  <a:pos x="wd2" y="hd2"/>
                </a:cxn>
                <a:cxn ang="10800000">
                  <a:pos x="wd2" y="hd2"/>
                </a:cxn>
                <a:cxn ang="16200000">
                  <a:pos x="wd2" y="hd2"/>
                </a:cxn>
              </a:cxnLst>
              <a:rect l="0" t="0" r="r" b="b"/>
              <a:pathLst>
                <a:path w="21600" h="21418" fill="norm" stroke="1" extrusionOk="0">
                  <a:moveTo>
                    <a:pt x="15542" y="5"/>
                  </a:moveTo>
                  <a:cubicBezTo>
                    <a:pt x="16377" y="68"/>
                    <a:pt x="17205" y="681"/>
                    <a:pt x="18021" y="2120"/>
                  </a:cubicBezTo>
                  <a:cubicBezTo>
                    <a:pt x="18923" y="3714"/>
                    <a:pt x="19738" y="6304"/>
                    <a:pt x="20692" y="7151"/>
                  </a:cubicBezTo>
                  <a:cubicBezTo>
                    <a:pt x="20987" y="7412"/>
                    <a:pt x="21286" y="7498"/>
                    <a:pt x="21583" y="7412"/>
                  </a:cubicBezTo>
                  <a:lnTo>
                    <a:pt x="21600" y="7402"/>
                  </a:lnTo>
                  <a:lnTo>
                    <a:pt x="21600" y="21418"/>
                  </a:lnTo>
                  <a:lnTo>
                    <a:pt x="0" y="21418"/>
                  </a:lnTo>
                  <a:lnTo>
                    <a:pt x="5" y="5519"/>
                  </a:lnTo>
                  <a:cubicBezTo>
                    <a:pt x="2578" y="8694"/>
                    <a:pt x="5282" y="9145"/>
                    <a:pt x="7901" y="6838"/>
                  </a:cubicBezTo>
                  <a:cubicBezTo>
                    <a:pt x="10461" y="4584"/>
                    <a:pt x="13037" y="-182"/>
                    <a:pt x="15542" y="5"/>
                  </a:cubicBez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7" name="Shape 1107"/>
            <p:cNvSpPr/>
            <p:nvPr/>
          </p:nvSpPr>
          <p:spPr>
            <a:xfrm>
              <a:off x="7607601" y="860339"/>
              <a:ext cx="217274" cy="309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8" name="Shape 1108"/>
            <p:cNvSpPr/>
            <p:nvPr/>
          </p:nvSpPr>
          <p:spPr>
            <a:xfrm>
              <a:off x="7297477" y="688580"/>
              <a:ext cx="402572" cy="532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09" name="Shape 1109"/>
            <p:cNvSpPr/>
            <p:nvPr/>
          </p:nvSpPr>
          <p:spPr>
            <a:xfrm>
              <a:off x="6880712" y="470677"/>
              <a:ext cx="481195" cy="7493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0" name="Shape 1110"/>
            <p:cNvSpPr/>
            <p:nvPr/>
          </p:nvSpPr>
          <p:spPr>
            <a:xfrm>
              <a:off x="6741259" y="818385"/>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1" name="Shape 1111"/>
            <p:cNvSpPr/>
            <p:nvPr/>
          </p:nvSpPr>
          <p:spPr>
            <a:xfrm>
              <a:off x="6616221" y="689543"/>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2" name="Shape 1112"/>
            <p:cNvSpPr/>
            <p:nvPr/>
          </p:nvSpPr>
          <p:spPr>
            <a:xfrm>
              <a:off x="7209311" y="856192"/>
              <a:ext cx="279891" cy="322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3" name="Shape 1113"/>
            <p:cNvSpPr/>
            <p:nvPr/>
          </p:nvSpPr>
          <p:spPr>
            <a:xfrm>
              <a:off x="680827" y="957678"/>
              <a:ext cx="165719" cy="242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4" name="Shape 1114"/>
            <p:cNvSpPr/>
            <p:nvPr/>
          </p:nvSpPr>
          <p:spPr>
            <a:xfrm>
              <a:off x="7722613" y="767166"/>
              <a:ext cx="241015" cy="392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alpha val="63599"/>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5" name="Shape 1115"/>
            <p:cNvSpPr/>
            <p:nvPr/>
          </p:nvSpPr>
          <p:spPr>
            <a:xfrm>
              <a:off x="11211104" y="373868"/>
              <a:ext cx="271967" cy="359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6" name="Shape 1116"/>
            <p:cNvSpPr/>
            <p:nvPr/>
          </p:nvSpPr>
          <p:spPr>
            <a:xfrm>
              <a:off x="11723900" y="182039"/>
              <a:ext cx="325083" cy="506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7" name="Shape 1117"/>
            <p:cNvSpPr/>
            <p:nvPr/>
          </p:nvSpPr>
          <p:spPr>
            <a:xfrm>
              <a:off x="6895787" y="292426"/>
              <a:ext cx="246799" cy="217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8" name="Shape 1118"/>
            <p:cNvSpPr/>
            <p:nvPr/>
          </p:nvSpPr>
          <p:spPr>
            <a:xfrm>
              <a:off x="11621161" y="437900"/>
              <a:ext cx="189087" cy="217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19" name="Shape 1119"/>
            <p:cNvSpPr/>
            <p:nvPr/>
          </p:nvSpPr>
          <p:spPr>
            <a:xfrm>
              <a:off x="5312916" y="139443"/>
              <a:ext cx="212519" cy="265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0" name="Shape 1120"/>
            <p:cNvSpPr/>
            <p:nvPr/>
          </p:nvSpPr>
          <p:spPr>
            <a:xfrm>
              <a:off x="6036674" y="200224"/>
              <a:ext cx="278632" cy="267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1" name="Shape 1121"/>
            <p:cNvSpPr/>
            <p:nvPr/>
          </p:nvSpPr>
          <p:spPr>
            <a:xfrm>
              <a:off x="6540331" y="110323"/>
              <a:ext cx="278632" cy="381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2" name="Shape 1122"/>
            <p:cNvSpPr/>
            <p:nvPr/>
          </p:nvSpPr>
          <p:spPr>
            <a:xfrm>
              <a:off x="6437114" y="301534"/>
              <a:ext cx="212519" cy="20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3" name="Shape 1123"/>
            <p:cNvSpPr/>
            <p:nvPr/>
          </p:nvSpPr>
          <p:spPr>
            <a:xfrm>
              <a:off x="5510677" y="227265"/>
              <a:ext cx="212519" cy="20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4" name="Shape 1124"/>
            <p:cNvSpPr/>
            <p:nvPr/>
          </p:nvSpPr>
          <p:spPr>
            <a:xfrm>
              <a:off x="6195818" y="283839"/>
              <a:ext cx="191585"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5" name="Shape 1125"/>
            <p:cNvSpPr/>
            <p:nvPr/>
          </p:nvSpPr>
          <p:spPr>
            <a:xfrm>
              <a:off x="2495204" y="413266"/>
              <a:ext cx="246799" cy="23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6" name="Shape 1126"/>
            <p:cNvSpPr/>
            <p:nvPr/>
          </p:nvSpPr>
          <p:spPr>
            <a:xfrm>
              <a:off x="2679696" y="234617"/>
              <a:ext cx="246799" cy="344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7" name="Shape 1127"/>
            <p:cNvSpPr/>
            <p:nvPr/>
          </p:nvSpPr>
          <p:spPr>
            <a:xfrm>
              <a:off x="3543159" y="178874"/>
              <a:ext cx="246799" cy="326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8" name="Shape 1128"/>
            <p:cNvSpPr/>
            <p:nvPr/>
          </p:nvSpPr>
          <p:spPr>
            <a:xfrm>
              <a:off x="2999603" y="282176"/>
              <a:ext cx="246799" cy="286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29" name="Shape 1129"/>
            <p:cNvSpPr/>
            <p:nvPr/>
          </p:nvSpPr>
          <p:spPr>
            <a:xfrm>
              <a:off x="3739606" y="264300"/>
              <a:ext cx="147135" cy="226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0" name="Shape 1130"/>
            <p:cNvSpPr/>
            <p:nvPr/>
          </p:nvSpPr>
          <p:spPr>
            <a:xfrm>
              <a:off x="1483860" y="564209"/>
              <a:ext cx="95655" cy="8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1" name="Shape 1131"/>
            <p:cNvSpPr/>
            <p:nvPr/>
          </p:nvSpPr>
          <p:spPr>
            <a:xfrm>
              <a:off x="1543734" y="416116"/>
              <a:ext cx="246799" cy="236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2" name="Shape 1132"/>
            <p:cNvSpPr/>
            <p:nvPr/>
          </p:nvSpPr>
          <p:spPr>
            <a:xfrm>
              <a:off x="1711885" y="481862"/>
              <a:ext cx="191586"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3" name="Shape 1133"/>
            <p:cNvSpPr/>
            <p:nvPr/>
          </p:nvSpPr>
          <p:spPr>
            <a:xfrm>
              <a:off x="2420041" y="531956"/>
              <a:ext cx="79643" cy="76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4" name="Shape 1134"/>
            <p:cNvSpPr/>
            <p:nvPr/>
          </p:nvSpPr>
          <p:spPr>
            <a:xfrm>
              <a:off x="863343" y="469735"/>
              <a:ext cx="146125" cy="163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5" name="Shape 1135"/>
            <p:cNvSpPr/>
            <p:nvPr/>
          </p:nvSpPr>
          <p:spPr>
            <a:xfrm>
              <a:off x="929041" y="332407"/>
              <a:ext cx="311789" cy="298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6" name="Shape 1136"/>
            <p:cNvSpPr/>
            <p:nvPr/>
          </p:nvSpPr>
          <p:spPr>
            <a:xfrm>
              <a:off x="354740" y="310560"/>
              <a:ext cx="321270" cy="308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7" name="Shape 1137"/>
            <p:cNvSpPr/>
            <p:nvPr/>
          </p:nvSpPr>
          <p:spPr>
            <a:xfrm>
              <a:off x="70378" y="107765"/>
              <a:ext cx="396329" cy="4959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8" name="Shape 1138"/>
            <p:cNvSpPr/>
            <p:nvPr/>
          </p:nvSpPr>
          <p:spPr>
            <a:xfrm>
              <a:off x="4093491" y="219480"/>
              <a:ext cx="194559" cy="208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39" name="Shape 1139"/>
            <p:cNvSpPr/>
            <p:nvPr/>
          </p:nvSpPr>
          <p:spPr>
            <a:xfrm>
              <a:off x="4693288" y="108792"/>
              <a:ext cx="246799" cy="326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0" name="Shape 1140"/>
            <p:cNvSpPr/>
            <p:nvPr/>
          </p:nvSpPr>
          <p:spPr>
            <a:xfrm>
              <a:off x="4600193" y="210382"/>
              <a:ext cx="194558" cy="1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1" name="Shape 1141"/>
            <p:cNvSpPr/>
            <p:nvPr/>
          </p:nvSpPr>
          <p:spPr>
            <a:xfrm>
              <a:off x="11133001" y="464233"/>
              <a:ext cx="162823" cy="265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2" name="Shape 1142"/>
            <p:cNvSpPr/>
            <p:nvPr/>
          </p:nvSpPr>
          <p:spPr>
            <a:xfrm>
              <a:off x="5931573" y="302613"/>
              <a:ext cx="131090" cy="125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3" name="Shape 1143"/>
            <p:cNvSpPr/>
            <p:nvPr/>
          </p:nvSpPr>
          <p:spPr>
            <a:xfrm>
              <a:off x="140740" y="456931"/>
              <a:ext cx="364346" cy="455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4" name="Shape 1144"/>
            <p:cNvSpPr/>
            <p:nvPr/>
          </p:nvSpPr>
          <p:spPr>
            <a:xfrm>
              <a:off x="408617" y="585526"/>
              <a:ext cx="374632" cy="359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5" name="Shape 1145"/>
            <p:cNvSpPr/>
            <p:nvPr/>
          </p:nvSpPr>
          <p:spPr>
            <a:xfrm>
              <a:off x="2059296" y="665553"/>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6" name="Shape 1146"/>
            <p:cNvSpPr/>
            <p:nvPr/>
          </p:nvSpPr>
          <p:spPr>
            <a:xfrm>
              <a:off x="3121262" y="557513"/>
              <a:ext cx="279891" cy="483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7" name="Shape 1147"/>
            <p:cNvSpPr/>
            <p:nvPr/>
          </p:nvSpPr>
          <p:spPr>
            <a:xfrm>
              <a:off x="3331659" y="660433"/>
              <a:ext cx="21629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8" name="Shape 1148"/>
            <p:cNvSpPr/>
            <p:nvPr/>
          </p:nvSpPr>
          <p:spPr>
            <a:xfrm>
              <a:off x="1943502" y="715526"/>
              <a:ext cx="190919" cy="183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49" name="Shape 1149"/>
            <p:cNvSpPr/>
            <p:nvPr/>
          </p:nvSpPr>
          <p:spPr>
            <a:xfrm>
              <a:off x="847106" y="829758"/>
              <a:ext cx="141592" cy="12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0" name="Shape 1150"/>
            <p:cNvSpPr/>
            <p:nvPr/>
          </p:nvSpPr>
          <p:spPr>
            <a:xfrm>
              <a:off x="1117948" y="512135"/>
              <a:ext cx="326356" cy="442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1" name="Shape 1151"/>
            <p:cNvSpPr/>
            <p:nvPr/>
          </p:nvSpPr>
          <p:spPr>
            <a:xfrm>
              <a:off x="1380238" y="690407"/>
              <a:ext cx="283591"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2" name="Shape 1152"/>
            <p:cNvSpPr/>
            <p:nvPr/>
          </p:nvSpPr>
          <p:spPr>
            <a:xfrm>
              <a:off x="3715715" y="615287"/>
              <a:ext cx="287991" cy="309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3" name="Shape 1153"/>
            <p:cNvSpPr/>
            <p:nvPr/>
          </p:nvSpPr>
          <p:spPr>
            <a:xfrm>
              <a:off x="2617512" y="546892"/>
              <a:ext cx="246800" cy="31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4" name="Shape 1154"/>
            <p:cNvSpPr/>
            <p:nvPr/>
          </p:nvSpPr>
          <p:spPr>
            <a:xfrm>
              <a:off x="2966623" y="583644"/>
              <a:ext cx="279891" cy="510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5" name="Shape 1155"/>
            <p:cNvSpPr/>
            <p:nvPr/>
          </p:nvSpPr>
          <p:spPr>
            <a:xfrm>
              <a:off x="7166340" y="142630"/>
              <a:ext cx="412439" cy="565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6" name="Shape 1156"/>
            <p:cNvSpPr/>
            <p:nvPr/>
          </p:nvSpPr>
          <p:spPr>
            <a:xfrm>
              <a:off x="8533862" y="153248"/>
              <a:ext cx="279892" cy="350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7" name="Shape 1157"/>
            <p:cNvSpPr/>
            <p:nvPr/>
          </p:nvSpPr>
          <p:spPr>
            <a:xfrm>
              <a:off x="8083091" y="56476"/>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8" name="Shape 1158"/>
            <p:cNvSpPr/>
            <p:nvPr/>
          </p:nvSpPr>
          <p:spPr>
            <a:xfrm>
              <a:off x="9126336" y="59504"/>
              <a:ext cx="279891" cy="483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59" name="Shape 1159"/>
            <p:cNvSpPr/>
            <p:nvPr/>
          </p:nvSpPr>
          <p:spPr>
            <a:xfrm>
              <a:off x="8830447" y="115580"/>
              <a:ext cx="279891" cy="423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0" name="Shape 1160"/>
            <p:cNvSpPr/>
            <p:nvPr/>
          </p:nvSpPr>
          <p:spPr>
            <a:xfrm>
              <a:off x="9672594" y="186852"/>
              <a:ext cx="217275" cy="31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1" name="Shape 1161"/>
            <p:cNvSpPr/>
            <p:nvPr/>
          </p:nvSpPr>
          <p:spPr>
            <a:xfrm>
              <a:off x="9353837" y="240338"/>
              <a:ext cx="16571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2" name="Shape 1162"/>
            <p:cNvSpPr/>
            <p:nvPr/>
          </p:nvSpPr>
          <p:spPr>
            <a:xfrm>
              <a:off x="9593910" y="286148"/>
              <a:ext cx="166864" cy="335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3" name="Shape 1163"/>
            <p:cNvSpPr/>
            <p:nvPr/>
          </p:nvSpPr>
          <p:spPr>
            <a:xfrm>
              <a:off x="8032743" y="256368"/>
              <a:ext cx="146274" cy="183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4" name="Shape 1164"/>
            <p:cNvSpPr/>
            <p:nvPr/>
          </p:nvSpPr>
          <p:spPr>
            <a:xfrm>
              <a:off x="10004691" y="338613"/>
              <a:ext cx="157826" cy="194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5" name="Shape 1165"/>
            <p:cNvSpPr/>
            <p:nvPr/>
          </p:nvSpPr>
          <p:spPr>
            <a:xfrm>
              <a:off x="8670112" y="0"/>
              <a:ext cx="279891" cy="510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6" name="Shape 1166"/>
            <p:cNvSpPr/>
            <p:nvPr/>
          </p:nvSpPr>
          <p:spPr>
            <a:xfrm>
              <a:off x="10262403" y="537015"/>
              <a:ext cx="279892" cy="461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7" name="Shape 1167"/>
            <p:cNvSpPr/>
            <p:nvPr/>
          </p:nvSpPr>
          <p:spPr>
            <a:xfrm>
              <a:off x="11851907" y="667391"/>
              <a:ext cx="217275" cy="31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8" name="Shape 1168"/>
            <p:cNvSpPr/>
            <p:nvPr/>
          </p:nvSpPr>
          <p:spPr>
            <a:xfrm>
              <a:off x="11533151" y="720877"/>
              <a:ext cx="165719" cy="271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69" name="Shape 1169"/>
            <p:cNvSpPr/>
            <p:nvPr/>
          </p:nvSpPr>
          <p:spPr>
            <a:xfrm>
              <a:off x="10212057" y="736907"/>
              <a:ext cx="146274" cy="183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70" name="Shape 1170"/>
            <p:cNvSpPr/>
            <p:nvPr/>
          </p:nvSpPr>
          <p:spPr>
            <a:xfrm>
              <a:off x="10849426" y="480539"/>
              <a:ext cx="279891" cy="510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171" name="Shape 1171"/>
            <p:cNvSpPr/>
            <p:nvPr/>
          </p:nvSpPr>
          <p:spPr>
            <a:xfrm>
              <a:off x="0" y="864304"/>
              <a:ext cx="12189016" cy="4466256"/>
            </a:xfrm>
            <a:custGeom>
              <a:avLst/>
              <a:gdLst/>
              <a:ahLst/>
              <a:cxnLst>
                <a:cxn ang="0">
                  <a:pos x="wd2" y="hd2"/>
                </a:cxn>
                <a:cxn ang="5400000">
                  <a:pos x="wd2" y="hd2"/>
                </a:cxn>
                <a:cxn ang="10800000">
                  <a:pos x="wd2" y="hd2"/>
                </a:cxn>
                <a:cxn ang="16200000">
                  <a:pos x="wd2" y="hd2"/>
                </a:cxn>
              </a:cxnLst>
              <a:rect l="0" t="0" r="r" b="b"/>
              <a:pathLst>
                <a:path w="21600" h="21582" fill="norm" stroke="1" extrusionOk="0">
                  <a:moveTo>
                    <a:pt x="5491" y="3"/>
                  </a:moveTo>
                  <a:cubicBezTo>
                    <a:pt x="6640" y="-18"/>
                    <a:pt x="7790" y="57"/>
                    <a:pt x="8937" y="229"/>
                  </a:cubicBezTo>
                  <a:cubicBezTo>
                    <a:pt x="11990" y="687"/>
                    <a:pt x="15033" y="1830"/>
                    <a:pt x="18098" y="1721"/>
                  </a:cubicBezTo>
                  <a:cubicBezTo>
                    <a:pt x="19067" y="1686"/>
                    <a:pt x="20035" y="1526"/>
                    <a:pt x="20998" y="1240"/>
                  </a:cubicBezTo>
                  <a:lnTo>
                    <a:pt x="21600" y="1035"/>
                  </a:lnTo>
                  <a:lnTo>
                    <a:pt x="21600" y="5853"/>
                  </a:lnTo>
                  <a:lnTo>
                    <a:pt x="21600" y="5853"/>
                  </a:lnTo>
                  <a:lnTo>
                    <a:pt x="21600" y="21582"/>
                  </a:lnTo>
                  <a:lnTo>
                    <a:pt x="0" y="21582"/>
                  </a:lnTo>
                  <a:lnTo>
                    <a:pt x="0" y="4537"/>
                  </a:lnTo>
                  <a:lnTo>
                    <a:pt x="0" y="4537"/>
                  </a:lnTo>
                  <a:lnTo>
                    <a:pt x="0" y="846"/>
                  </a:lnTo>
                  <a:lnTo>
                    <a:pt x="898" y="602"/>
                  </a:lnTo>
                  <a:cubicBezTo>
                    <a:pt x="2426" y="231"/>
                    <a:pt x="3959" y="31"/>
                    <a:pt x="5491" y="3"/>
                  </a:cubicBezTo>
                  <a:close/>
                </a:path>
              </a:pathLst>
            </a:custGeom>
            <a:gradFill flip="none" rotWithShape="1">
              <a:gsLst>
                <a:gs pos="0">
                  <a:srgbClr val="15602F"/>
                </a:gs>
                <a:gs pos="100000">
                  <a:srgbClr val="6CC24A"/>
                </a:gs>
              </a:gsLst>
              <a:lin ang="16200000" scaled="0"/>
            </a:gra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1173" name="Shape 117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Photo_Content">
    <p:spTree>
      <p:nvGrpSpPr>
        <p:cNvPr id="1" name=""/>
        <p:cNvGrpSpPr/>
        <p:nvPr/>
      </p:nvGrpSpPr>
      <p:grpSpPr>
        <a:xfrm>
          <a:off x="0" y="0"/>
          <a:ext cx="0" cy="0"/>
          <a:chOff x="0" y="0"/>
          <a:chExt cx="0" cy="0"/>
        </a:xfrm>
      </p:grpSpPr>
      <p:grpSp>
        <p:nvGrpSpPr>
          <p:cNvPr id="1191" name="Group 1191"/>
          <p:cNvGrpSpPr/>
          <p:nvPr/>
        </p:nvGrpSpPr>
        <p:grpSpPr>
          <a:xfrm>
            <a:off x="11007220" y="6090027"/>
            <a:ext cx="620826" cy="435427"/>
            <a:chOff x="0" y="0"/>
            <a:chExt cx="620824" cy="435425"/>
          </a:xfrm>
        </p:grpSpPr>
        <p:sp>
          <p:nvSpPr>
            <p:cNvPr id="1180" name="Shape 1180"/>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181" name="Shape 1181"/>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2" name="Shape 1182"/>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3" name="Shape 1183"/>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4" name="Shape 1184"/>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5" name="Shape 1185"/>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6" name="Shape 1186"/>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7" name="Shape 1187"/>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8" name="Shape 1188"/>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89" name="Shape 1189"/>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90" name="Shape 1190"/>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192" name="Shape 1192"/>
          <p:cNvSpPr/>
          <p:nvPr>
            <p:ph type="title"/>
          </p:nvPr>
        </p:nvSpPr>
        <p:spPr>
          <a:xfrm>
            <a:off x="571500" y="56641"/>
            <a:ext cx="6721138" cy="990120"/>
          </a:xfrm>
          <a:prstGeom prst="rect">
            <a:avLst/>
          </a:prstGeom>
        </p:spPr>
        <p:txBody>
          <a:bodyPr>
            <a:normAutofit fontScale="100000" lnSpcReduction="0"/>
          </a:bodyPr>
          <a:lstStyle/>
          <a:p>
            <a:pPr/>
            <a:r>
              <a:t>Title Text</a:t>
            </a:r>
          </a:p>
        </p:txBody>
      </p:sp>
      <p:sp>
        <p:nvSpPr>
          <p:cNvPr id="1193" name="Shape 1193"/>
          <p:cNvSpPr/>
          <p:nvPr>
            <p:ph type="body" sz="quarter" idx="1"/>
          </p:nvPr>
        </p:nvSpPr>
        <p:spPr>
          <a:xfrm>
            <a:off x="571500" y="1079525"/>
            <a:ext cx="6718300" cy="369333"/>
          </a:xfrm>
          <a:prstGeom prst="rect">
            <a:avLst/>
          </a:prstGeom>
        </p:spPr>
        <p:txBody>
          <a:bodyPr>
            <a:normAutofit fontScale="100000" lnSpcReduction="0"/>
          </a:bodyPr>
          <a:lstStyle>
            <a:lvl1pPr>
              <a:spcBef>
                <a:spcPts val="0"/>
              </a:spcBef>
              <a:buClrTx/>
              <a:buSzTx/>
              <a:buFontTx/>
              <a:buNone/>
              <a:defRPr sz="2400">
                <a:solidFill>
                  <a:schemeClr val="accent2"/>
                </a:solidFill>
              </a:defRPr>
            </a:lvl1pPr>
            <a:lvl2pPr marL="0" indent="457200">
              <a:spcBef>
                <a:spcPts val="0"/>
              </a:spcBef>
              <a:buClrTx/>
              <a:buSzTx/>
              <a:buFontTx/>
              <a:buNone/>
              <a:defRPr sz="2400">
                <a:solidFill>
                  <a:schemeClr val="accent2"/>
                </a:solidFill>
              </a:defRPr>
            </a:lvl2pPr>
            <a:lvl3pPr marL="0" indent="914400">
              <a:spcBef>
                <a:spcPts val="0"/>
              </a:spcBef>
              <a:buClrTx/>
              <a:buSzTx/>
              <a:buFontTx/>
              <a:buNone/>
              <a:defRPr sz="2400">
                <a:solidFill>
                  <a:schemeClr val="accent2"/>
                </a:solidFill>
              </a:defRPr>
            </a:lvl3pPr>
            <a:lvl4pPr marL="0" indent="1371600">
              <a:spcBef>
                <a:spcPts val="0"/>
              </a:spcBef>
              <a:buClrTx/>
              <a:buSzTx/>
              <a:buFontTx/>
              <a:buNone/>
              <a:defRPr sz="2400">
                <a:solidFill>
                  <a:schemeClr val="accent2"/>
                </a:solidFill>
              </a:defRPr>
            </a:lvl4pPr>
            <a:lvl5pPr indent="1828800">
              <a:spcBef>
                <a:spcPts val="0"/>
              </a:spcBef>
              <a:buClrTx/>
              <a:buFontTx/>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194" name="Shape 1194"/>
          <p:cNvSpPr/>
          <p:nvPr>
            <p:ph type="pic" sz="half" idx="13"/>
          </p:nvPr>
        </p:nvSpPr>
        <p:spPr>
          <a:xfrm>
            <a:off x="7845504" y="0"/>
            <a:ext cx="4343321" cy="6870731"/>
          </a:xfrm>
          <a:prstGeom prst="rect">
            <a:avLst/>
          </a:prstGeom>
        </p:spPr>
        <p:txBody>
          <a:bodyPr lIns="91439" tIns="45719" rIns="91439" bIns="45719"/>
          <a:lstStyle/>
          <a:p>
            <a:pPr/>
          </a:p>
        </p:txBody>
      </p:sp>
      <p:sp>
        <p:nvSpPr>
          <p:cNvPr id="1195" name="Shape 11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2Line_Photo_Content">
    <p:spTree>
      <p:nvGrpSpPr>
        <p:cNvPr id="1" name=""/>
        <p:cNvGrpSpPr/>
        <p:nvPr/>
      </p:nvGrpSpPr>
      <p:grpSpPr>
        <a:xfrm>
          <a:off x="0" y="0"/>
          <a:ext cx="0" cy="0"/>
          <a:chOff x="0" y="0"/>
          <a:chExt cx="0" cy="0"/>
        </a:xfrm>
      </p:grpSpPr>
      <p:grpSp>
        <p:nvGrpSpPr>
          <p:cNvPr id="1213" name="Group 1213"/>
          <p:cNvGrpSpPr/>
          <p:nvPr/>
        </p:nvGrpSpPr>
        <p:grpSpPr>
          <a:xfrm>
            <a:off x="11007220" y="6090027"/>
            <a:ext cx="620826" cy="435427"/>
            <a:chOff x="0" y="0"/>
            <a:chExt cx="620824" cy="435425"/>
          </a:xfrm>
        </p:grpSpPr>
        <p:sp>
          <p:nvSpPr>
            <p:cNvPr id="1202" name="Shape 1202"/>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203" name="Shape 1203"/>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4" name="Shape 1204"/>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5" name="Shape 1205"/>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6" name="Shape 1206"/>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7" name="Shape 1207"/>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8" name="Shape 1208"/>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09" name="Shape 1209"/>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10" name="Shape 1210"/>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11" name="Shape 1211"/>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12" name="Shape 1212"/>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214" name="Shape 1214"/>
          <p:cNvSpPr/>
          <p:nvPr>
            <p:ph type="title"/>
          </p:nvPr>
        </p:nvSpPr>
        <p:spPr>
          <a:xfrm>
            <a:off x="571500" y="588756"/>
            <a:ext cx="6726767" cy="990120"/>
          </a:xfrm>
          <a:prstGeom prst="rect">
            <a:avLst/>
          </a:prstGeom>
        </p:spPr>
        <p:txBody>
          <a:bodyPr anchor="t">
            <a:normAutofit fontScale="100000" lnSpcReduction="0"/>
          </a:bodyPr>
          <a:lstStyle/>
          <a:p>
            <a:pPr/>
            <a:r>
              <a:t>Title Text</a:t>
            </a:r>
          </a:p>
        </p:txBody>
      </p:sp>
      <p:sp>
        <p:nvSpPr>
          <p:cNvPr id="1215" name="Shape 1215"/>
          <p:cNvSpPr/>
          <p:nvPr>
            <p:ph type="body" sz="quarter" idx="1"/>
          </p:nvPr>
        </p:nvSpPr>
        <p:spPr>
          <a:xfrm>
            <a:off x="571500" y="1581418"/>
            <a:ext cx="6718300" cy="369333"/>
          </a:xfrm>
          <a:prstGeom prst="rect">
            <a:avLst/>
          </a:prstGeom>
        </p:spPr>
        <p:txBody>
          <a:bodyPr>
            <a:normAutofit fontScale="100000" lnSpcReduction="0"/>
          </a:bodyPr>
          <a:lstStyle>
            <a:lvl1pPr>
              <a:spcBef>
                <a:spcPts val="0"/>
              </a:spcBef>
              <a:buClrTx/>
              <a:buSzTx/>
              <a:buFontTx/>
              <a:buNone/>
              <a:defRPr sz="2400">
                <a:solidFill>
                  <a:schemeClr val="accent2"/>
                </a:solidFill>
              </a:defRPr>
            </a:lvl1pPr>
            <a:lvl2pPr marL="0" indent="457200">
              <a:spcBef>
                <a:spcPts val="0"/>
              </a:spcBef>
              <a:buClrTx/>
              <a:buSzTx/>
              <a:buFontTx/>
              <a:buNone/>
              <a:defRPr sz="2400">
                <a:solidFill>
                  <a:schemeClr val="accent2"/>
                </a:solidFill>
              </a:defRPr>
            </a:lvl2pPr>
            <a:lvl3pPr marL="0" indent="914400">
              <a:spcBef>
                <a:spcPts val="0"/>
              </a:spcBef>
              <a:buClrTx/>
              <a:buSzTx/>
              <a:buFontTx/>
              <a:buNone/>
              <a:defRPr sz="2400">
                <a:solidFill>
                  <a:schemeClr val="accent2"/>
                </a:solidFill>
              </a:defRPr>
            </a:lvl3pPr>
            <a:lvl4pPr marL="0" indent="1371600">
              <a:spcBef>
                <a:spcPts val="0"/>
              </a:spcBef>
              <a:buClrTx/>
              <a:buSzTx/>
              <a:buFontTx/>
              <a:buNone/>
              <a:defRPr sz="2400">
                <a:solidFill>
                  <a:schemeClr val="accent2"/>
                </a:solidFill>
              </a:defRPr>
            </a:lvl4pPr>
            <a:lvl5pPr indent="1828800">
              <a:spcBef>
                <a:spcPts val="0"/>
              </a:spcBef>
              <a:buClrTx/>
              <a:buFontTx/>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216" name="Shape 1216"/>
          <p:cNvSpPr/>
          <p:nvPr>
            <p:ph type="pic" sz="half" idx="13"/>
          </p:nvPr>
        </p:nvSpPr>
        <p:spPr>
          <a:xfrm>
            <a:off x="7845504" y="0"/>
            <a:ext cx="4343321" cy="6870731"/>
          </a:xfrm>
          <a:prstGeom prst="rect">
            <a:avLst/>
          </a:prstGeom>
        </p:spPr>
        <p:txBody>
          <a:bodyPr lIns="91439" tIns="45719" rIns="91439" bIns="45719"/>
          <a:lstStyle/>
          <a:p>
            <a:pPr/>
          </a:p>
        </p:txBody>
      </p:sp>
      <p:sp>
        <p:nvSpPr>
          <p:cNvPr id="1217" name="Shape 12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Vertical Split">
    <p:spTree>
      <p:nvGrpSpPr>
        <p:cNvPr id="1" name=""/>
        <p:cNvGrpSpPr/>
        <p:nvPr/>
      </p:nvGrpSpPr>
      <p:grpSpPr>
        <a:xfrm>
          <a:off x="0" y="0"/>
          <a:ext cx="0" cy="0"/>
          <a:chOff x="0" y="0"/>
          <a:chExt cx="0" cy="0"/>
        </a:xfrm>
      </p:grpSpPr>
      <p:grpSp>
        <p:nvGrpSpPr>
          <p:cNvPr id="1235" name="Group 1235"/>
          <p:cNvGrpSpPr/>
          <p:nvPr/>
        </p:nvGrpSpPr>
        <p:grpSpPr>
          <a:xfrm>
            <a:off x="11007220" y="6090027"/>
            <a:ext cx="620826" cy="435427"/>
            <a:chOff x="0" y="0"/>
            <a:chExt cx="620824" cy="435425"/>
          </a:xfrm>
        </p:grpSpPr>
        <p:sp>
          <p:nvSpPr>
            <p:cNvPr id="1224" name="Shape 1224"/>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225" name="Shape 1225"/>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26" name="Shape 1226"/>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27" name="Shape 1227"/>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28" name="Shape 1228"/>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29" name="Shape 1229"/>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30" name="Shape 1230"/>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31" name="Shape 1231"/>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32" name="Shape 1232"/>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33" name="Shape 1233"/>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34" name="Shape 1234"/>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236" name="Shape 1236"/>
          <p:cNvSpPr/>
          <p:nvPr/>
        </p:nvSpPr>
        <p:spPr>
          <a:xfrm>
            <a:off x="7848600" y="1"/>
            <a:ext cx="4340225" cy="6858001"/>
          </a:xfrm>
          <a:prstGeom prst="rect">
            <a:avLst/>
          </a:prstGeom>
          <a:solidFill>
            <a:schemeClr val="accent1"/>
          </a:solidFill>
          <a:ln w="12700">
            <a:miter lim="400000"/>
          </a:ln>
        </p:spPr>
        <p:txBody>
          <a:bodyPr lIns="45719" rIns="45719"/>
          <a:lstStyle/>
          <a:p>
            <a:pPr algn="ctr">
              <a:defRPr>
                <a:solidFill>
                  <a:srgbClr val="FFFFFF"/>
                </a:solidFill>
              </a:defRPr>
            </a:pPr>
          </a:p>
        </p:txBody>
      </p:sp>
      <p:pic>
        <p:nvPicPr>
          <p:cNvPr id="1237" name="image18.png"/>
          <p:cNvPicPr>
            <a:picLocks noChangeAspect="1"/>
          </p:cNvPicPr>
          <p:nvPr/>
        </p:nvPicPr>
        <p:blipFill>
          <a:blip r:embed="rId2">
            <a:extLst/>
          </a:blip>
          <a:stretch>
            <a:fillRect/>
          </a:stretch>
        </p:blipFill>
        <p:spPr>
          <a:xfrm>
            <a:off x="7862268" y="6156"/>
            <a:ext cx="4326557" cy="6834911"/>
          </a:xfrm>
          <a:prstGeom prst="rect">
            <a:avLst/>
          </a:prstGeom>
          <a:ln w="12700">
            <a:miter lim="400000"/>
          </a:ln>
        </p:spPr>
      </p:pic>
      <p:sp>
        <p:nvSpPr>
          <p:cNvPr id="1238" name="Shape 1238"/>
          <p:cNvSpPr/>
          <p:nvPr>
            <p:ph type="title"/>
          </p:nvPr>
        </p:nvSpPr>
        <p:spPr>
          <a:xfrm>
            <a:off x="571500" y="56641"/>
            <a:ext cx="6721138" cy="990120"/>
          </a:xfrm>
          <a:prstGeom prst="rect">
            <a:avLst/>
          </a:prstGeom>
        </p:spPr>
        <p:txBody>
          <a:bodyPr>
            <a:normAutofit fontScale="100000" lnSpcReduction="0"/>
          </a:bodyPr>
          <a:lstStyle/>
          <a:p>
            <a:pPr/>
            <a:r>
              <a:t>Title Text</a:t>
            </a:r>
          </a:p>
        </p:txBody>
      </p:sp>
      <p:sp>
        <p:nvSpPr>
          <p:cNvPr id="1239" name="Shape 1239"/>
          <p:cNvSpPr/>
          <p:nvPr>
            <p:ph type="body" sz="quarter" idx="1"/>
          </p:nvPr>
        </p:nvSpPr>
        <p:spPr>
          <a:xfrm>
            <a:off x="571500" y="1079525"/>
            <a:ext cx="6718300" cy="369333"/>
          </a:xfrm>
          <a:prstGeom prst="rect">
            <a:avLst/>
          </a:prstGeom>
        </p:spPr>
        <p:txBody>
          <a:bodyPr>
            <a:normAutofit fontScale="100000" lnSpcReduction="0"/>
          </a:bodyPr>
          <a:lstStyle>
            <a:lvl1pPr>
              <a:spcBef>
                <a:spcPts val="0"/>
              </a:spcBef>
              <a:buClrTx/>
              <a:buSzTx/>
              <a:buFontTx/>
              <a:buNone/>
              <a:defRPr sz="2400">
                <a:solidFill>
                  <a:schemeClr val="accent2"/>
                </a:solidFill>
              </a:defRPr>
            </a:lvl1pPr>
            <a:lvl2pPr marL="0" indent="457200">
              <a:spcBef>
                <a:spcPts val="0"/>
              </a:spcBef>
              <a:buClrTx/>
              <a:buSzTx/>
              <a:buFontTx/>
              <a:buNone/>
              <a:defRPr sz="2400">
                <a:solidFill>
                  <a:schemeClr val="accent2"/>
                </a:solidFill>
              </a:defRPr>
            </a:lvl2pPr>
            <a:lvl3pPr marL="0" indent="914400">
              <a:spcBef>
                <a:spcPts val="0"/>
              </a:spcBef>
              <a:buClrTx/>
              <a:buSzTx/>
              <a:buFontTx/>
              <a:buNone/>
              <a:defRPr sz="2400">
                <a:solidFill>
                  <a:schemeClr val="accent2"/>
                </a:solidFill>
              </a:defRPr>
            </a:lvl3pPr>
            <a:lvl4pPr marL="0" indent="1371600">
              <a:spcBef>
                <a:spcPts val="0"/>
              </a:spcBef>
              <a:buClrTx/>
              <a:buSzTx/>
              <a:buFontTx/>
              <a:buNone/>
              <a:defRPr sz="2400">
                <a:solidFill>
                  <a:schemeClr val="accent2"/>
                </a:solidFill>
              </a:defRPr>
            </a:lvl4pPr>
            <a:lvl5pPr indent="1828800">
              <a:spcBef>
                <a:spcPts val="0"/>
              </a:spcBef>
              <a:buClrTx/>
              <a:buFontTx/>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240" name="Shape 12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Segue_slide">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1247" name="image1.png"/>
          <p:cNvPicPr>
            <a:picLocks noChangeAspect="1"/>
          </p:cNvPicPr>
          <p:nvPr/>
        </p:nvPicPr>
        <p:blipFill>
          <a:blip r:embed="rId2">
            <a:extLst/>
          </a:blip>
          <a:stretch>
            <a:fillRect/>
          </a:stretch>
        </p:blipFill>
        <p:spPr>
          <a:xfrm>
            <a:off x="3046" y="1714"/>
            <a:ext cx="12182732" cy="6852785"/>
          </a:xfrm>
          <a:prstGeom prst="rect">
            <a:avLst/>
          </a:prstGeom>
          <a:ln w="12700">
            <a:miter lim="400000"/>
          </a:ln>
        </p:spPr>
      </p:pic>
      <p:sp>
        <p:nvSpPr>
          <p:cNvPr id="1248" name="Shape 1248"/>
          <p:cNvSpPr/>
          <p:nvPr>
            <p:ph type="title"/>
          </p:nvPr>
        </p:nvSpPr>
        <p:spPr>
          <a:xfrm>
            <a:off x="545569" y="1899840"/>
            <a:ext cx="11097685" cy="1994105"/>
          </a:xfrm>
          <a:prstGeom prst="rect">
            <a:avLst/>
          </a:prstGeom>
        </p:spPr>
        <p:txBody>
          <a:bodyPr>
            <a:normAutofit fontScale="100000" lnSpcReduction="0"/>
          </a:bodyPr>
          <a:lstStyle>
            <a:lvl1pPr>
              <a:lnSpc>
                <a:spcPct val="100000"/>
              </a:lnSpc>
              <a:defRPr sz="6400">
                <a:solidFill>
                  <a:srgbClr val="FFFFFF"/>
                </a:solidFill>
                <a:latin typeface="Salesforce Sans Light"/>
                <a:ea typeface="Salesforce Sans Light"/>
                <a:cs typeface="Salesforce Sans Light"/>
                <a:sym typeface="Salesforce Sans Light"/>
              </a:defRPr>
            </a:lvl1pPr>
          </a:lstStyle>
          <a:p>
            <a:pPr/>
            <a:r>
              <a:t>Title Text</a:t>
            </a:r>
          </a:p>
        </p:txBody>
      </p:sp>
      <p:sp>
        <p:nvSpPr>
          <p:cNvPr id="1249" name="Shape 1249"/>
          <p:cNvSpPr/>
          <p:nvPr>
            <p:ph type="body" sz="quarter" idx="1"/>
          </p:nvPr>
        </p:nvSpPr>
        <p:spPr>
          <a:xfrm>
            <a:off x="545569" y="4052677"/>
            <a:ext cx="11104959" cy="715904"/>
          </a:xfrm>
          <a:prstGeom prst="rect">
            <a:avLst/>
          </a:prstGeom>
        </p:spPr>
        <p:txBody>
          <a:bodyPr>
            <a:normAutofit fontScale="100000" lnSpcReduction="0"/>
          </a:bodyPr>
          <a:lstStyle>
            <a:lvl1pPr>
              <a:spcBef>
                <a:spcPts val="0"/>
              </a:spcBef>
              <a:buClrTx/>
              <a:buSzTx/>
              <a:buFontTx/>
              <a:buNone/>
              <a:defRPr sz="2400">
                <a:solidFill>
                  <a:srgbClr val="FFFFFF"/>
                </a:solidFill>
              </a:defRPr>
            </a:lvl1pPr>
            <a:lvl2pPr marL="0" indent="457200">
              <a:spcBef>
                <a:spcPts val="0"/>
              </a:spcBef>
              <a:buClrTx/>
              <a:buSzTx/>
              <a:buFontTx/>
              <a:buNone/>
              <a:defRPr sz="2400">
                <a:solidFill>
                  <a:srgbClr val="FFFFFF"/>
                </a:solidFill>
              </a:defRPr>
            </a:lvl2pPr>
            <a:lvl3pPr marL="0" indent="914400">
              <a:spcBef>
                <a:spcPts val="0"/>
              </a:spcBef>
              <a:buClrTx/>
              <a:buSzTx/>
              <a:buFontTx/>
              <a:buNone/>
              <a:defRPr sz="2400">
                <a:solidFill>
                  <a:srgbClr val="FFFFFF"/>
                </a:solidFill>
              </a:defRPr>
            </a:lvl3pPr>
            <a:lvl4pPr marL="0" indent="1371600">
              <a:spcBef>
                <a:spcPts val="0"/>
              </a:spcBef>
              <a:buClrTx/>
              <a:buSzTx/>
              <a:buFontTx/>
              <a:buNone/>
              <a:defRPr sz="2400">
                <a:solidFill>
                  <a:srgbClr val="FFFFFF"/>
                </a:solidFill>
              </a:defRPr>
            </a:lvl4pPr>
            <a:lvl5pPr indent="1828800">
              <a:spcBef>
                <a:spcPts val="0"/>
              </a:spcBef>
              <a:buClrTx/>
              <a:buFontTx/>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261" name="Group 1261"/>
          <p:cNvGrpSpPr/>
          <p:nvPr/>
        </p:nvGrpSpPr>
        <p:grpSpPr>
          <a:xfrm>
            <a:off x="11007220" y="6090027"/>
            <a:ext cx="620826" cy="435427"/>
            <a:chOff x="0" y="0"/>
            <a:chExt cx="620824" cy="435425"/>
          </a:xfrm>
        </p:grpSpPr>
        <p:sp>
          <p:nvSpPr>
            <p:cNvPr id="1250" name="Shape 1250"/>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251" name="Shape 1251"/>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2" name="Shape 1252"/>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3" name="Shape 1253"/>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4" name="Shape 1254"/>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5" name="Shape 1255"/>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6" name="Shape 1256"/>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7" name="Shape 1257"/>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8" name="Shape 1258"/>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59" name="Shape 1259"/>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60" name="Shape 1260"/>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262" name="Shape 126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Segue_slide_Simple">
    <p:spTree>
      <p:nvGrpSpPr>
        <p:cNvPr id="1" name=""/>
        <p:cNvGrpSpPr/>
        <p:nvPr/>
      </p:nvGrpSpPr>
      <p:grpSpPr>
        <a:xfrm>
          <a:off x="0" y="0"/>
          <a:ext cx="0" cy="0"/>
          <a:chOff x="0" y="0"/>
          <a:chExt cx="0" cy="0"/>
        </a:xfrm>
      </p:grpSpPr>
      <p:sp>
        <p:nvSpPr>
          <p:cNvPr id="1269" name="Shape 1269"/>
          <p:cNvSpPr/>
          <p:nvPr/>
        </p:nvSpPr>
        <p:spPr>
          <a:xfrm>
            <a:off x="457135" y="457200"/>
            <a:ext cx="11274554" cy="5943600"/>
          </a:xfrm>
          <a:prstGeom prst="rect">
            <a:avLst/>
          </a:prstGeom>
          <a:solidFill>
            <a:srgbClr val="D0D9DE">
              <a:alpha val="55000"/>
            </a:srgbClr>
          </a:solidFill>
          <a:ln w="12700">
            <a:miter lim="400000"/>
          </a:ln>
        </p:spPr>
        <p:txBody>
          <a:bodyPr lIns="45719" rIns="45719"/>
          <a:lstStyle/>
          <a:p>
            <a:pPr algn="ctr">
              <a:defRPr>
                <a:solidFill>
                  <a:srgbClr val="FFFFFF"/>
                </a:solidFill>
              </a:defRPr>
            </a:pPr>
          </a:p>
        </p:txBody>
      </p:sp>
      <p:pic>
        <p:nvPicPr>
          <p:cNvPr id="1270" name="image9.png"/>
          <p:cNvPicPr>
            <a:picLocks noChangeAspect="1"/>
          </p:cNvPicPr>
          <p:nvPr/>
        </p:nvPicPr>
        <p:blipFill>
          <a:blip r:embed="rId2">
            <a:extLst/>
          </a:blip>
          <a:stretch>
            <a:fillRect/>
          </a:stretch>
        </p:blipFill>
        <p:spPr>
          <a:xfrm>
            <a:off x="0" y="-1"/>
            <a:ext cx="12188825" cy="6480294"/>
          </a:xfrm>
          <a:prstGeom prst="rect">
            <a:avLst/>
          </a:prstGeom>
          <a:ln w="12700">
            <a:miter lim="400000"/>
          </a:ln>
        </p:spPr>
      </p:pic>
      <p:sp>
        <p:nvSpPr>
          <p:cNvPr id="1271" name="Shape 1271"/>
          <p:cNvSpPr/>
          <p:nvPr/>
        </p:nvSpPr>
        <p:spPr>
          <a:xfrm>
            <a:off x="457135" y="456306"/>
            <a:ext cx="11274554" cy="5943601"/>
          </a:xfrm>
          <a:prstGeom prst="rect">
            <a:avLst/>
          </a:prstGeom>
          <a:gradFill>
            <a:gsLst>
              <a:gs pos="0">
                <a:srgbClr val="E2E8EF">
                  <a:alpha val="0"/>
                </a:srgbClr>
              </a:gs>
              <a:gs pos="33000">
                <a:srgbClr val="E2E8EF">
                  <a:alpha val="50000"/>
                </a:srgbClr>
              </a:gs>
              <a:gs pos="100000">
                <a:srgbClr val="E2E8EF"/>
              </a:gs>
            </a:gsLst>
            <a:lin ang="5400000"/>
          </a:gradFill>
          <a:ln w="12700">
            <a:miter lim="400000"/>
          </a:ln>
        </p:spPr>
        <p:txBody>
          <a:bodyPr lIns="45719" rIns="45719"/>
          <a:lstStyle/>
          <a:p>
            <a:pPr algn="ctr">
              <a:defRPr>
                <a:solidFill>
                  <a:srgbClr val="FFFFFF"/>
                </a:solidFill>
              </a:defRPr>
            </a:pPr>
          </a:p>
        </p:txBody>
      </p:sp>
      <p:sp>
        <p:nvSpPr>
          <p:cNvPr id="1272" name="Shape 1272"/>
          <p:cNvSpPr/>
          <p:nvPr>
            <p:ph type="title"/>
          </p:nvPr>
        </p:nvSpPr>
        <p:spPr>
          <a:xfrm>
            <a:off x="854608" y="1899840"/>
            <a:ext cx="11097685" cy="1994105"/>
          </a:xfrm>
          <a:prstGeom prst="rect">
            <a:avLst/>
          </a:prstGeom>
        </p:spPr>
        <p:txBody>
          <a:bodyPr>
            <a:normAutofit fontScale="100000" lnSpcReduction="0"/>
          </a:bodyPr>
          <a:lstStyle>
            <a:lvl1pPr>
              <a:lnSpc>
                <a:spcPct val="100000"/>
              </a:lnSpc>
              <a:defRPr sz="6400">
                <a:solidFill>
                  <a:srgbClr val="19325C"/>
                </a:solidFill>
                <a:latin typeface="Salesforce Sans Light"/>
                <a:ea typeface="Salesforce Sans Light"/>
                <a:cs typeface="Salesforce Sans Light"/>
                <a:sym typeface="Salesforce Sans Light"/>
              </a:defRPr>
            </a:lvl1pPr>
          </a:lstStyle>
          <a:p>
            <a:pPr/>
            <a:r>
              <a:t>Title Text</a:t>
            </a:r>
          </a:p>
        </p:txBody>
      </p:sp>
      <p:sp>
        <p:nvSpPr>
          <p:cNvPr id="1273" name="Shape 1273"/>
          <p:cNvSpPr/>
          <p:nvPr>
            <p:ph type="body" sz="quarter" idx="1"/>
          </p:nvPr>
        </p:nvSpPr>
        <p:spPr>
          <a:xfrm>
            <a:off x="854608" y="4052677"/>
            <a:ext cx="11104959" cy="715904"/>
          </a:xfrm>
          <a:prstGeom prst="rect">
            <a:avLst/>
          </a:prstGeom>
        </p:spPr>
        <p:txBody>
          <a:bodyPr>
            <a:normAutofit fontScale="100000" lnSpcReduction="0"/>
          </a:bodyPr>
          <a:lstStyle>
            <a:lvl1pPr>
              <a:spcBef>
                <a:spcPts val="0"/>
              </a:spcBef>
              <a:buClrTx/>
              <a:buSzTx/>
              <a:buFontTx/>
              <a:buNone/>
              <a:defRPr sz="2400">
                <a:solidFill>
                  <a:srgbClr val="19325C"/>
                </a:solidFill>
              </a:defRPr>
            </a:lvl1pPr>
            <a:lvl2pPr marL="0" indent="457200">
              <a:spcBef>
                <a:spcPts val="0"/>
              </a:spcBef>
              <a:buClrTx/>
              <a:buSzTx/>
              <a:buFontTx/>
              <a:buNone/>
              <a:defRPr sz="2400">
                <a:solidFill>
                  <a:srgbClr val="19325C"/>
                </a:solidFill>
              </a:defRPr>
            </a:lvl2pPr>
            <a:lvl3pPr marL="0" indent="914400">
              <a:spcBef>
                <a:spcPts val="0"/>
              </a:spcBef>
              <a:buClrTx/>
              <a:buSzTx/>
              <a:buFontTx/>
              <a:buNone/>
              <a:defRPr sz="2400">
                <a:solidFill>
                  <a:srgbClr val="19325C"/>
                </a:solidFill>
              </a:defRPr>
            </a:lvl3pPr>
            <a:lvl4pPr marL="0" indent="1371600">
              <a:spcBef>
                <a:spcPts val="0"/>
              </a:spcBef>
              <a:buClrTx/>
              <a:buSzTx/>
              <a:buFontTx/>
              <a:buNone/>
              <a:defRPr sz="2400">
                <a:solidFill>
                  <a:srgbClr val="19325C"/>
                </a:solidFill>
              </a:defRPr>
            </a:lvl4pPr>
            <a:lvl5pPr indent="1828800">
              <a:spcBef>
                <a:spcPts val="0"/>
              </a:spcBef>
              <a:buClrTx/>
              <a:buFontTx/>
              <a:defRPr sz="2400">
                <a:solidFill>
                  <a:srgbClr val="19325C"/>
                </a:solidFill>
              </a:defRPr>
            </a:lvl5pPr>
          </a:lstStyle>
          <a:p>
            <a:pPr/>
            <a:r>
              <a:t>Body Level One</a:t>
            </a:r>
          </a:p>
          <a:p>
            <a:pPr lvl="1"/>
            <a:r>
              <a:t>Body Level Two</a:t>
            </a:r>
          </a:p>
          <a:p>
            <a:pPr lvl="2"/>
            <a:r>
              <a:t>Body Level Three</a:t>
            </a:r>
          </a:p>
          <a:p>
            <a:pPr lvl="3"/>
            <a:r>
              <a:t>Body Level Four</a:t>
            </a:r>
          </a:p>
          <a:p>
            <a:pPr lvl="4"/>
            <a:r>
              <a:t>Body Level Five</a:t>
            </a:r>
          </a:p>
        </p:txBody>
      </p:sp>
      <p:sp>
        <p:nvSpPr>
          <p:cNvPr id="1274" name="Shape 127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Segue_slide_Mountain">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sp>
        <p:nvSpPr>
          <p:cNvPr id="1281" name="Shape 1281"/>
          <p:cNvSpPr/>
          <p:nvPr>
            <p:ph type="title"/>
          </p:nvPr>
        </p:nvSpPr>
        <p:spPr>
          <a:xfrm>
            <a:off x="3850114" y="951108"/>
            <a:ext cx="7465296" cy="2860059"/>
          </a:xfrm>
          <a:prstGeom prst="rect">
            <a:avLst/>
          </a:prstGeom>
        </p:spPr>
        <p:txBody>
          <a:bodyPr>
            <a:normAutofit fontScale="100000" lnSpcReduction="0"/>
          </a:bodyPr>
          <a:lstStyle>
            <a:lvl1pPr>
              <a:lnSpc>
                <a:spcPct val="100000"/>
              </a:lnSpc>
              <a:defRPr sz="5400">
                <a:solidFill>
                  <a:srgbClr val="FFFFFF"/>
                </a:solidFill>
                <a:latin typeface="Salesforce Sans Light"/>
                <a:ea typeface="Salesforce Sans Light"/>
                <a:cs typeface="Salesforce Sans Light"/>
                <a:sym typeface="Salesforce Sans Light"/>
              </a:defRPr>
            </a:lvl1pPr>
          </a:lstStyle>
          <a:p>
            <a:pPr/>
            <a:r>
              <a:t>Title Text</a:t>
            </a:r>
          </a:p>
        </p:txBody>
      </p:sp>
      <p:sp>
        <p:nvSpPr>
          <p:cNvPr id="1282" name="Shape 1282"/>
          <p:cNvSpPr/>
          <p:nvPr>
            <p:ph type="body" sz="quarter" idx="1"/>
          </p:nvPr>
        </p:nvSpPr>
        <p:spPr>
          <a:xfrm>
            <a:off x="3852047" y="3862863"/>
            <a:ext cx="7470190" cy="715904"/>
          </a:xfrm>
          <a:prstGeom prst="rect">
            <a:avLst/>
          </a:prstGeom>
        </p:spPr>
        <p:txBody>
          <a:bodyPr>
            <a:normAutofit fontScale="100000" lnSpcReduction="0"/>
          </a:bodyPr>
          <a:lstStyle>
            <a:lvl1pPr>
              <a:spcBef>
                <a:spcPts val="0"/>
              </a:spcBef>
              <a:buClrTx/>
              <a:buSzTx/>
              <a:buFontTx/>
              <a:buNone/>
              <a:defRPr sz="2400">
                <a:solidFill>
                  <a:srgbClr val="FFFFFF"/>
                </a:solidFill>
              </a:defRPr>
            </a:lvl1pPr>
            <a:lvl2pPr marL="0" indent="457200">
              <a:spcBef>
                <a:spcPts val="0"/>
              </a:spcBef>
              <a:buClrTx/>
              <a:buSzTx/>
              <a:buFontTx/>
              <a:buNone/>
              <a:defRPr sz="2400">
                <a:solidFill>
                  <a:srgbClr val="FFFFFF"/>
                </a:solidFill>
              </a:defRPr>
            </a:lvl2pPr>
            <a:lvl3pPr marL="0" indent="914400">
              <a:spcBef>
                <a:spcPts val="0"/>
              </a:spcBef>
              <a:buClrTx/>
              <a:buSzTx/>
              <a:buFontTx/>
              <a:buNone/>
              <a:defRPr sz="2400">
                <a:solidFill>
                  <a:srgbClr val="FFFFFF"/>
                </a:solidFill>
              </a:defRPr>
            </a:lvl3pPr>
            <a:lvl4pPr marL="0" indent="1371600">
              <a:spcBef>
                <a:spcPts val="0"/>
              </a:spcBef>
              <a:buClrTx/>
              <a:buSzTx/>
              <a:buFontTx/>
              <a:buNone/>
              <a:defRPr sz="2400">
                <a:solidFill>
                  <a:srgbClr val="FFFFFF"/>
                </a:solidFill>
              </a:defRPr>
            </a:lvl4pPr>
            <a:lvl5pPr indent="1828800">
              <a:spcBef>
                <a:spcPts val="0"/>
              </a:spcBef>
              <a:buClrTx/>
              <a:buFontTx/>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3" name="Shape 1283"/>
          <p:cNvSpPr/>
          <p:nvPr/>
        </p:nvSpPr>
        <p:spPr>
          <a:xfrm>
            <a:off x="10198651" y="-567872"/>
            <a:ext cx="2872107" cy="1992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a:miter lim="400000"/>
          </a:ln>
        </p:spPr>
        <p:txBody>
          <a:bodyPr lIns="45719" rIns="45719" anchor="ctr"/>
          <a:lstStyle/>
          <a:p>
            <a:pPr>
              <a:lnSpc>
                <a:spcPct val="93000"/>
              </a:lnSpc>
              <a:defRPr sz="900">
                <a:solidFill>
                  <a:srgbClr val="000000"/>
                </a:solidFill>
                <a:latin typeface="Arial"/>
                <a:ea typeface="Arial"/>
                <a:cs typeface="Arial"/>
                <a:sym typeface="Arial"/>
              </a:defRPr>
            </a:pPr>
          </a:p>
        </p:txBody>
      </p:sp>
      <p:sp>
        <p:nvSpPr>
          <p:cNvPr id="1284" name="Shape 1284"/>
          <p:cNvSpPr/>
          <p:nvPr/>
        </p:nvSpPr>
        <p:spPr>
          <a:xfrm>
            <a:off x="-4178923" y="1354533"/>
            <a:ext cx="9389448" cy="55034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a:gsLst>
              <a:gs pos="0">
                <a:schemeClr val="accent3"/>
              </a:gs>
              <a:gs pos="61887">
                <a:srgbClr val="00A59C"/>
              </a:gs>
              <a:gs pos="100000">
                <a:srgbClr val="009790"/>
              </a:gs>
            </a:gsLst>
            <a:lin ang="5400000"/>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285" name="image19.png"/>
          <p:cNvPicPr>
            <a:picLocks noChangeAspect="1"/>
          </p:cNvPicPr>
          <p:nvPr/>
        </p:nvPicPr>
        <p:blipFill>
          <a:blip r:embed="rId2">
            <a:alphaModFix amt="18397"/>
            <a:extLst/>
          </a:blip>
          <a:srcRect l="0" t="0" r="1" b="0"/>
          <a:stretch>
            <a:fillRect/>
          </a:stretch>
        </p:blipFill>
        <p:spPr>
          <a:xfrm>
            <a:off x="-4178923" y="1354533"/>
            <a:ext cx="9389269" cy="5503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73" y="0"/>
                </a:moveTo>
                <a:lnTo>
                  <a:pt x="12592" y="597"/>
                </a:lnTo>
                <a:lnTo>
                  <a:pt x="11162" y="104"/>
                </a:lnTo>
                <a:lnTo>
                  <a:pt x="7716" y="6692"/>
                </a:lnTo>
                <a:lnTo>
                  <a:pt x="4247" y="9603"/>
                </a:lnTo>
                <a:lnTo>
                  <a:pt x="2730" y="15078"/>
                </a:lnTo>
                <a:lnTo>
                  <a:pt x="2311" y="15078"/>
                </a:lnTo>
                <a:lnTo>
                  <a:pt x="1934" y="16608"/>
                </a:lnTo>
                <a:lnTo>
                  <a:pt x="1037" y="16123"/>
                </a:lnTo>
                <a:lnTo>
                  <a:pt x="0" y="21600"/>
                </a:lnTo>
                <a:lnTo>
                  <a:pt x="21600" y="21600"/>
                </a:lnTo>
                <a:lnTo>
                  <a:pt x="19243" y="15212"/>
                </a:lnTo>
                <a:lnTo>
                  <a:pt x="18488" y="14999"/>
                </a:lnTo>
                <a:lnTo>
                  <a:pt x="16727" y="10009"/>
                </a:lnTo>
                <a:lnTo>
                  <a:pt x="15802" y="10740"/>
                </a:lnTo>
                <a:lnTo>
                  <a:pt x="14054" y="3329"/>
                </a:lnTo>
                <a:lnTo>
                  <a:pt x="13073" y="0"/>
                </a:lnTo>
                <a:close/>
              </a:path>
            </a:pathLst>
          </a:custGeom>
          <a:ln w="12700">
            <a:miter lim="400000"/>
          </a:ln>
        </p:spPr>
      </p:pic>
      <p:sp>
        <p:nvSpPr>
          <p:cNvPr id="1286" name="Shape 1286"/>
          <p:cNvSpPr/>
          <p:nvPr/>
        </p:nvSpPr>
        <p:spPr>
          <a:xfrm>
            <a:off x="-820528" y="1377385"/>
            <a:ext cx="1531490" cy="1678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15" y="0"/>
                </a:moveTo>
                <a:lnTo>
                  <a:pt x="21600" y="12687"/>
                </a:lnTo>
                <a:lnTo>
                  <a:pt x="0" y="21600"/>
                </a:lnTo>
                <a:cubicBezTo>
                  <a:pt x="0" y="21600"/>
                  <a:pt x="21115" y="0"/>
                  <a:pt x="21115" y="0"/>
                </a:cubicBezTo>
                <a:close/>
              </a:path>
            </a:pathLst>
          </a:custGeom>
          <a:gradFill>
            <a:gsLst>
              <a:gs pos="0">
                <a:srgbClr val="009790"/>
              </a:gs>
              <a:gs pos="38111">
                <a:srgbClr val="00A59C"/>
              </a:gs>
              <a:gs pos="100000">
                <a:schemeClr val="accent3"/>
              </a:gs>
            </a:gsLst>
            <a:path path="circle">
              <a:fillToRect l="119636" t="37721" r="-19636" b="62278"/>
            </a:path>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87" name="Shape 1287"/>
          <p:cNvSpPr/>
          <p:nvPr/>
        </p:nvSpPr>
        <p:spPr>
          <a:xfrm>
            <a:off x="-4178923" y="3057021"/>
            <a:ext cx="3354399" cy="3798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a:gsLst>
              <a:gs pos="0">
                <a:srgbClr val="009C95"/>
              </a:gs>
              <a:gs pos="100000">
                <a:srgbClr val="007F78"/>
              </a:gs>
            </a:gsLst>
            <a:lin ang="6133777"/>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88" name="Shape 1288"/>
          <p:cNvSpPr/>
          <p:nvPr/>
        </p:nvSpPr>
        <p:spPr>
          <a:xfrm>
            <a:off x="-3293784" y="3799718"/>
            <a:ext cx="659243" cy="1395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095" y="16969"/>
                </a:lnTo>
                <a:lnTo>
                  <a:pt x="0" y="21600"/>
                </a:lnTo>
                <a:cubicBezTo>
                  <a:pt x="0" y="21600"/>
                  <a:pt x="21600" y="0"/>
                  <a:pt x="21600" y="0"/>
                </a:cubicBezTo>
                <a:close/>
              </a:path>
            </a:pathLst>
          </a:custGeom>
          <a:solidFill>
            <a:srgbClr val="007F79"/>
          </a:soli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89" name="Shape 1289"/>
          <p:cNvSpPr/>
          <p:nvPr/>
        </p:nvSpPr>
        <p:spPr>
          <a:xfrm>
            <a:off x="-2374070" y="3868275"/>
            <a:ext cx="2265019" cy="2985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a:gsLst>
              <a:gs pos="0">
                <a:srgbClr val="009C95"/>
              </a:gs>
              <a:gs pos="100000">
                <a:srgbClr val="007F78"/>
              </a:gs>
            </a:gsLst>
            <a:lin ang="6133777"/>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90" name="Shape 1290"/>
          <p:cNvSpPr/>
          <p:nvPr/>
        </p:nvSpPr>
        <p:spPr>
          <a:xfrm>
            <a:off x="675902" y="1377385"/>
            <a:ext cx="622430" cy="299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892" y="21600"/>
                </a:lnTo>
                <a:lnTo>
                  <a:pt x="21600" y="9041"/>
                </a:lnTo>
                <a:cubicBezTo>
                  <a:pt x="21600" y="9041"/>
                  <a:pt x="0" y="0"/>
                  <a:pt x="0" y="0"/>
                </a:cubicBezTo>
                <a:close/>
              </a:path>
            </a:pathLst>
          </a:custGeom>
          <a:gradFill>
            <a:gsLst>
              <a:gs pos="0">
                <a:srgbClr val="64CCC9"/>
              </a:gs>
              <a:gs pos="100000">
                <a:schemeClr val="accent3"/>
              </a:gs>
            </a:gsLst>
            <a:path path="circle">
              <a:fillToRect l="37721" t="-19636" r="62278" b="119636"/>
            </a:path>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91" name="Shape 1291"/>
          <p:cNvSpPr/>
          <p:nvPr/>
        </p:nvSpPr>
        <p:spPr>
          <a:xfrm>
            <a:off x="1292749" y="1354534"/>
            <a:ext cx="1394993" cy="3262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a:gsLst>
              <a:gs pos="0">
                <a:srgbClr val="64CCC9"/>
              </a:gs>
              <a:gs pos="100000">
                <a:schemeClr val="accent3"/>
              </a:gs>
            </a:gsLst>
            <a:path path="circle">
              <a:fillToRect l="37721" t="-19636" r="62278" b="119636"/>
            </a:path>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92" name="Shape 1292"/>
          <p:cNvSpPr/>
          <p:nvPr/>
        </p:nvSpPr>
        <p:spPr>
          <a:xfrm>
            <a:off x="3063332" y="3902552"/>
            <a:ext cx="788717" cy="1558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9" y="0"/>
                </a:moveTo>
                <a:lnTo>
                  <a:pt x="0" y="21600"/>
                </a:lnTo>
                <a:lnTo>
                  <a:pt x="21600" y="17620"/>
                </a:lnTo>
                <a:cubicBezTo>
                  <a:pt x="21600" y="17620"/>
                  <a:pt x="639" y="0"/>
                  <a:pt x="639" y="0"/>
                </a:cubicBezTo>
                <a:close/>
              </a:path>
            </a:pathLst>
          </a:custGeom>
          <a:gradFill>
            <a:gsLst>
              <a:gs pos="0">
                <a:srgbClr val="64CCC9"/>
              </a:gs>
              <a:gs pos="100000">
                <a:schemeClr val="accent3"/>
              </a:gs>
            </a:gsLst>
            <a:path path="circle">
              <a:fillToRect l="119636" t="37721" r="-19636" b="62278"/>
            </a:path>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293" name="Shape 1293"/>
          <p:cNvSpPr/>
          <p:nvPr/>
        </p:nvSpPr>
        <p:spPr>
          <a:xfrm>
            <a:off x="1776372" y="4085370"/>
            <a:ext cx="902209" cy="993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505"/>
                </a:lnTo>
                <a:lnTo>
                  <a:pt x="490" y="21600"/>
                </a:lnTo>
                <a:cubicBezTo>
                  <a:pt x="490" y="21600"/>
                  <a:pt x="21600" y="0"/>
                  <a:pt x="21600" y="0"/>
                </a:cubicBezTo>
                <a:close/>
              </a:path>
            </a:pathLst>
          </a:custGeom>
          <a:gradFill>
            <a:gsLst>
              <a:gs pos="27981">
                <a:srgbClr val="009790"/>
              </a:gs>
              <a:gs pos="55428">
                <a:srgbClr val="00A59C"/>
              </a:gs>
              <a:gs pos="100000">
                <a:schemeClr val="accent3"/>
              </a:gs>
            </a:gsLst>
            <a:path path="circle">
              <a:fillToRect l="119636" t="37721" r="-19636" b="62278"/>
            </a:path>
          </a:gradFill>
          <a:ln w="12700">
            <a:miter lim="400000"/>
          </a:ln>
        </p:spPr>
        <p:txBody>
          <a:bodyPr lIns="45719" rIns="45719" anchor="ct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1305" name="Group 1305"/>
          <p:cNvGrpSpPr/>
          <p:nvPr/>
        </p:nvGrpSpPr>
        <p:grpSpPr>
          <a:xfrm>
            <a:off x="11007220" y="559548"/>
            <a:ext cx="620826" cy="435427"/>
            <a:chOff x="0" y="0"/>
            <a:chExt cx="620824" cy="435425"/>
          </a:xfrm>
        </p:grpSpPr>
        <p:sp>
          <p:nvSpPr>
            <p:cNvPr id="1294" name="Shape 1294"/>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295" name="Shape 1295"/>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96" name="Shape 1296"/>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97" name="Shape 1297"/>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98" name="Shape 1298"/>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99" name="Shape 1299"/>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00" name="Shape 1300"/>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01" name="Shape 1301"/>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02" name="Shape 1302"/>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03" name="Shape 1303"/>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04" name="Shape 1304"/>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306" name="Shape 13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Quote_A">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1313" name="image1.png"/>
          <p:cNvPicPr>
            <a:picLocks noChangeAspect="1"/>
          </p:cNvPicPr>
          <p:nvPr/>
        </p:nvPicPr>
        <p:blipFill>
          <a:blip r:embed="rId2">
            <a:extLst/>
          </a:blip>
          <a:stretch>
            <a:fillRect/>
          </a:stretch>
        </p:blipFill>
        <p:spPr>
          <a:xfrm>
            <a:off x="3046" y="1714"/>
            <a:ext cx="12182732" cy="6852785"/>
          </a:xfrm>
          <a:prstGeom prst="rect">
            <a:avLst/>
          </a:prstGeom>
          <a:ln w="12700">
            <a:miter lim="400000"/>
          </a:ln>
        </p:spPr>
      </p:pic>
      <p:sp>
        <p:nvSpPr>
          <p:cNvPr id="1314" name="Shape 1314"/>
          <p:cNvSpPr/>
          <p:nvPr>
            <p:ph type="title"/>
          </p:nvPr>
        </p:nvSpPr>
        <p:spPr>
          <a:xfrm>
            <a:off x="545569" y="421442"/>
            <a:ext cx="11097685" cy="4169992"/>
          </a:xfrm>
          <a:prstGeom prst="rect">
            <a:avLst/>
          </a:prstGeom>
        </p:spPr>
        <p:txBody>
          <a:bodyPr>
            <a:normAutofit fontScale="100000" lnSpcReduction="0"/>
          </a:bodyPr>
          <a:lstStyle>
            <a:lvl1pPr marL="228600" indent="-228600">
              <a:lnSpc>
                <a:spcPct val="100000"/>
              </a:lnSpc>
              <a:defRPr sz="4800">
                <a:solidFill>
                  <a:srgbClr val="FFFFFF"/>
                </a:solidFill>
                <a:latin typeface="Salesforce Sans Light"/>
                <a:ea typeface="Salesforce Sans Light"/>
                <a:cs typeface="Salesforce Sans Light"/>
                <a:sym typeface="Salesforce Sans Light"/>
              </a:defRPr>
            </a:lvl1pPr>
          </a:lstStyle>
          <a:p>
            <a:pPr/>
            <a:r>
              <a:t>Title Text</a:t>
            </a:r>
          </a:p>
        </p:txBody>
      </p:sp>
      <p:sp>
        <p:nvSpPr>
          <p:cNvPr id="1315" name="Shape 1315"/>
          <p:cNvSpPr/>
          <p:nvPr>
            <p:ph type="body" sz="quarter" idx="1"/>
          </p:nvPr>
        </p:nvSpPr>
        <p:spPr>
          <a:xfrm>
            <a:off x="777240" y="4788332"/>
            <a:ext cx="10845696" cy="681561"/>
          </a:xfrm>
          <a:prstGeom prst="rect">
            <a:avLst/>
          </a:prstGeom>
        </p:spPr>
        <p:txBody>
          <a:bodyPr>
            <a:normAutofit fontScale="100000" lnSpcReduction="0"/>
          </a:bodyPr>
          <a:lstStyle>
            <a:lvl1pPr>
              <a:spcBef>
                <a:spcPts val="0"/>
              </a:spcBef>
              <a:buClrTx/>
              <a:buSzTx/>
              <a:buFontTx/>
              <a:buNone/>
              <a:defRPr>
                <a:solidFill>
                  <a:srgbClr val="FFFFFF"/>
                </a:solidFill>
              </a:defRPr>
            </a:lvl1pPr>
            <a:lvl2pPr marL="0" indent="457200">
              <a:spcBef>
                <a:spcPts val="0"/>
              </a:spcBef>
              <a:buClrTx/>
              <a:buSzTx/>
              <a:buFontTx/>
              <a:buNone/>
              <a:defRPr>
                <a:solidFill>
                  <a:srgbClr val="FFFFFF"/>
                </a:solidFill>
              </a:defRPr>
            </a:lvl2pPr>
            <a:lvl3pPr marL="0" indent="914400">
              <a:spcBef>
                <a:spcPts val="0"/>
              </a:spcBef>
              <a:buClrTx/>
              <a:buSzTx/>
              <a:buFontTx/>
              <a:buNone/>
              <a:defRPr>
                <a:solidFill>
                  <a:srgbClr val="FFFFFF"/>
                </a:solidFill>
              </a:defRPr>
            </a:lvl3pPr>
            <a:lvl4pPr marL="0" indent="1371600">
              <a:spcBef>
                <a:spcPts val="0"/>
              </a:spcBef>
              <a:buClrTx/>
              <a:buSzTx/>
              <a:buFontTx/>
              <a:buNone/>
              <a:defRPr>
                <a:solidFill>
                  <a:srgbClr val="FFFFFF"/>
                </a:solidFill>
              </a:defRPr>
            </a:lvl4pPr>
            <a:lvl5pPr indent="1828800">
              <a:spcBef>
                <a:spcPts val="0"/>
              </a:spcBef>
              <a:buClrTx/>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327" name="Group 1327"/>
          <p:cNvGrpSpPr/>
          <p:nvPr/>
        </p:nvGrpSpPr>
        <p:grpSpPr>
          <a:xfrm>
            <a:off x="11007220" y="6090027"/>
            <a:ext cx="620826" cy="435427"/>
            <a:chOff x="0" y="0"/>
            <a:chExt cx="620824" cy="435425"/>
          </a:xfrm>
        </p:grpSpPr>
        <p:sp>
          <p:nvSpPr>
            <p:cNvPr id="1316" name="Shape 1316"/>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317" name="Shape 1317"/>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18" name="Shape 1318"/>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19" name="Shape 1319"/>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0" name="Shape 1320"/>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1" name="Shape 1321"/>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2" name="Shape 1322"/>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3" name="Shape 1323"/>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4" name="Shape 1324"/>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5" name="Shape 1325"/>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26" name="Shape 1326"/>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328" name="Shape 13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Quote_B">
    <p:spTree>
      <p:nvGrpSpPr>
        <p:cNvPr id="1" name=""/>
        <p:cNvGrpSpPr/>
        <p:nvPr/>
      </p:nvGrpSpPr>
      <p:grpSpPr>
        <a:xfrm>
          <a:off x="0" y="0"/>
          <a:ext cx="0" cy="0"/>
          <a:chOff x="0" y="0"/>
          <a:chExt cx="0" cy="0"/>
        </a:xfrm>
      </p:grpSpPr>
      <p:sp>
        <p:nvSpPr>
          <p:cNvPr id="1335" name="Shape 1335"/>
          <p:cNvSpPr/>
          <p:nvPr/>
        </p:nvSpPr>
        <p:spPr>
          <a:xfrm>
            <a:off x="457135" y="456306"/>
            <a:ext cx="11274554" cy="5943601"/>
          </a:xfrm>
          <a:prstGeom prst="rect">
            <a:avLst/>
          </a:prstGeom>
          <a:gradFill>
            <a:gsLst>
              <a:gs pos="0">
                <a:srgbClr val="E2E8EF">
                  <a:alpha val="0"/>
                </a:srgbClr>
              </a:gs>
              <a:gs pos="64000">
                <a:srgbClr val="E2E8EF">
                  <a:alpha val="50000"/>
                </a:srgbClr>
              </a:gs>
              <a:gs pos="100000">
                <a:srgbClr val="E2E8EF">
                  <a:alpha val="90000"/>
                </a:srgbClr>
              </a:gs>
            </a:gsLst>
            <a:lin ang="5400000"/>
          </a:gradFill>
          <a:ln w="12700">
            <a:miter lim="400000"/>
          </a:ln>
        </p:spPr>
        <p:txBody>
          <a:bodyPr lIns="45719" rIns="45719"/>
          <a:lstStyle/>
          <a:p>
            <a:pPr algn="ctr">
              <a:defRPr>
                <a:solidFill>
                  <a:srgbClr val="FFFFFF"/>
                </a:solidFill>
              </a:defRPr>
            </a:pPr>
          </a:p>
        </p:txBody>
      </p:sp>
      <p:sp>
        <p:nvSpPr>
          <p:cNvPr id="1336" name="Shape 1336"/>
          <p:cNvSpPr/>
          <p:nvPr/>
        </p:nvSpPr>
        <p:spPr>
          <a:xfrm>
            <a:off x="457135" y="457200"/>
            <a:ext cx="11274554" cy="5943600"/>
          </a:xfrm>
          <a:prstGeom prst="rect">
            <a:avLst/>
          </a:prstGeom>
          <a:solidFill>
            <a:srgbClr val="D0D9DE">
              <a:alpha val="55000"/>
            </a:srgbClr>
          </a:solidFill>
          <a:ln w="12700">
            <a:miter lim="400000"/>
          </a:ln>
        </p:spPr>
        <p:txBody>
          <a:bodyPr lIns="45719" rIns="45719"/>
          <a:lstStyle/>
          <a:p>
            <a:pPr algn="ctr">
              <a:defRPr>
                <a:solidFill>
                  <a:srgbClr val="FFFFFF"/>
                </a:solidFill>
              </a:defRPr>
            </a:pPr>
          </a:p>
        </p:txBody>
      </p:sp>
      <p:pic>
        <p:nvPicPr>
          <p:cNvPr id="1337" name="image10.png"/>
          <p:cNvPicPr>
            <a:picLocks noChangeAspect="1"/>
          </p:cNvPicPr>
          <p:nvPr/>
        </p:nvPicPr>
        <p:blipFill>
          <a:blip r:embed="rId2">
            <a:alphaModFix amt="62000"/>
            <a:extLst/>
          </a:blip>
          <a:stretch>
            <a:fillRect/>
          </a:stretch>
        </p:blipFill>
        <p:spPr>
          <a:xfrm>
            <a:off x="0" y="0"/>
            <a:ext cx="12188825" cy="6856215"/>
          </a:xfrm>
          <a:prstGeom prst="rect">
            <a:avLst/>
          </a:prstGeom>
          <a:ln w="12700">
            <a:miter lim="400000"/>
          </a:ln>
        </p:spPr>
      </p:pic>
      <p:sp>
        <p:nvSpPr>
          <p:cNvPr id="1338" name="Shape 1338"/>
          <p:cNvSpPr/>
          <p:nvPr>
            <p:ph type="title"/>
          </p:nvPr>
        </p:nvSpPr>
        <p:spPr>
          <a:xfrm>
            <a:off x="914400" y="421442"/>
            <a:ext cx="10086855" cy="4169992"/>
          </a:xfrm>
          <a:prstGeom prst="rect">
            <a:avLst/>
          </a:prstGeom>
        </p:spPr>
        <p:txBody>
          <a:bodyPr>
            <a:normAutofit fontScale="100000" lnSpcReduction="0"/>
          </a:bodyPr>
          <a:lstStyle>
            <a:lvl1pPr marL="228600" indent="-228600">
              <a:lnSpc>
                <a:spcPct val="100000"/>
              </a:lnSpc>
              <a:defRPr sz="4800">
                <a:solidFill>
                  <a:srgbClr val="0A3B61"/>
                </a:solidFill>
                <a:latin typeface="Salesforce Sans Light"/>
                <a:ea typeface="Salesforce Sans Light"/>
                <a:cs typeface="Salesforce Sans Light"/>
                <a:sym typeface="Salesforce Sans Light"/>
              </a:defRPr>
            </a:lvl1pPr>
          </a:lstStyle>
          <a:p>
            <a:pPr/>
            <a:r>
              <a:t>Title Text</a:t>
            </a:r>
          </a:p>
        </p:txBody>
      </p:sp>
      <p:sp>
        <p:nvSpPr>
          <p:cNvPr id="1339" name="Shape 1339"/>
          <p:cNvSpPr/>
          <p:nvPr>
            <p:ph type="body" sz="quarter" idx="1"/>
          </p:nvPr>
        </p:nvSpPr>
        <p:spPr>
          <a:xfrm>
            <a:off x="1143000" y="4788332"/>
            <a:ext cx="9857817" cy="681561"/>
          </a:xfrm>
          <a:prstGeom prst="rect">
            <a:avLst/>
          </a:prstGeom>
        </p:spPr>
        <p:txBody>
          <a:bodyPr>
            <a:normAutofit fontScale="100000" lnSpcReduction="0"/>
          </a:bodyPr>
          <a:lstStyle>
            <a:lvl1pPr>
              <a:spcBef>
                <a:spcPts val="0"/>
              </a:spcBef>
              <a:buClrTx/>
              <a:buSzTx/>
              <a:buFontTx/>
              <a:buNone/>
              <a:defRPr>
                <a:solidFill>
                  <a:srgbClr val="59717E"/>
                </a:solidFill>
              </a:defRPr>
            </a:lvl1pPr>
            <a:lvl2pPr marL="0" indent="457200">
              <a:spcBef>
                <a:spcPts val="0"/>
              </a:spcBef>
              <a:buClrTx/>
              <a:buSzTx/>
              <a:buFontTx/>
              <a:buNone/>
              <a:defRPr>
                <a:solidFill>
                  <a:srgbClr val="59717E"/>
                </a:solidFill>
              </a:defRPr>
            </a:lvl2pPr>
            <a:lvl3pPr marL="0" indent="914400">
              <a:spcBef>
                <a:spcPts val="0"/>
              </a:spcBef>
              <a:buClrTx/>
              <a:buSzTx/>
              <a:buFontTx/>
              <a:buNone/>
              <a:defRPr>
                <a:solidFill>
                  <a:srgbClr val="59717E"/>
                </a:solidFill>
              </a:defRPr>
            </a:lvl3pPr>
            <a:lvl4pPr marL="0" indent="1371600">
              <a:spcBef>
                <a:spcPts val="0"/>
              </a:spcBef>
              <a:buClrTx/>
              <a:buSzTx/>
              <a:buFontTx/>
              <a:buNone/>
              <a:defRPr>
                <a:solidFill>
                  <a:srgbClr val="59717E"/>
                </a:solidFill>
              </a:defRPr>
            </a:lvl4pPr>
            <a:lvl5pPr indent="1828800">
              <a:spcBef>
                <a:spcPts val="0"/>
              </a:spcBef>
              <a:buClrTx/>
              <a:buFontTx/>
              <a:defRPr>
                <a:solidFill>
                  <a:srgbClr val="59717E"/>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351" name="Group 1351"/>
          <p:cNvGrpSpPr/>
          <p:nvPr/>
        </p:nvGrpSpPr>
        <p:grpSpPr>
          <a:xfrm>
            <a:off x="10757226" y="5680662"/>
            <a:ext cx="620826" cy="435427"/>
            <a:chOff x="0" y="0"/>
            <a:chExt cx="620824" cy="435425"/>
          </a:xfrm>
        </p:grpSpPr>
        <p:sp>
          <p:nvSpPr>
            <p:cNvPr id="1340" name="Shape 1340"/>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341" name="Shape 1341"/>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2" name="Shape 1342"/>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3" name="Shape 1343"/>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4" name="Shape 1344"/>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5" name="Shape 1345"/>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6" name="Shape 1346"/>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7" name="Shape 1347"/>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8" name="Shape 1348"/>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49" name="Shape 1349"/>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50" name="Shape 1350"/>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352" name="Shape 13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Basic_dark">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1359" name="image1.png"/>
          <p:cNvPicPr>
            <a:picLocks noChangeAspect="1"/>
          </p:cNvPicPr>
          <p:nvPr/>
        </p:nvPicPr>
        <p:blipFill>
          <a:blip r:embed="rId2">
            <a:extLst/>
          </a:blip>
          <a:stretch>
            <a:fillRect/>
          </a:stretch>
        </p:blipFill>
        <p:spPr>
          <a:xfrm>
            <a:off x="3046" y="1714"/>
            <a:ext cx="12182732" cy="6852785"/>
          </a:xfrm>
          <a:prstGeom prst="rect">
            <a:avLst/>
          </a:prstGeom>
          <a:ln w="12700">
            <a:miter lim="400000"/>
          </a:ln>
        </p:spPr>
      </p:pic>
      <p:sp>
        <p:nvSpPr>
          <p:cNvPr id="1360" name="Shape 1360"/>
          <p:cNvSpPr/>
          <p:nvPr>
            <p:ph type="title"/>
          </p:nvPr>
        </p:nvSpPr>
        <p:spPr>
          <a:xfrm>
            <a:off x="571500" y="63500"/>
            <a:ext cx="11045953" cy="990120"/>
          </a:xfrm>
          <a:prstGeom prst="rect">
            <a:avLst/>
          </a:prstGeom>
        </p:spPr>
        <p:txBody>
          <a:bodyPr>
            <a:normAutofit fontScale="100000" lnSpcReduction="0"/>
          </a:bodyPr>
          <a:lstStyle>
            <a:lvl1pPr>
              <a:lnSpc>
                <a:spcPct val="100000"/>
              </a:lnSpc>
              <a:defRPr>
                <a:solidFill>
                  <a:srgbClr val="FFFFFF"/>
                </a:solidFill>
              </a:defRPr>
            </a:lvl1pPr>
          </a:lstStyle>
          <a:p>
            <a:pPr/>
            <a:r>
              <a:t>Title Text</a:t>
            </a:r>
          </a:p>
        </p:txBody>
      </p:sp>
      <p:sp>
        <p:nvSpPr>
          <p:cNvPr id="1361" name="Shape 1361"/>
          <p:cNvSpPr/>
          <p:nvPr>
            <p:ph type="body" idx="1"/>
          </p:nvPr>
        </p:nvSpPr>
        <p:spPr>
          <a:xfrm>
            <a:off x="571500" y="1764792"/>
            <a:ext cx="11045825" cy="4223259"/>
          </a:xfrm>
          <a:prstGeom prst="rect">
            <a:avLst/>
          </a:prstGeom>
        </p:spPr>
        <p:txBody>
          <a:bodyPr>
            <a:normAutofit fontScale="100000" lnSpcReduction="0"/>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62" name="Shape 1362"/>
          <p:cNvSpPr/>
          <p:nvPr>
            <p:ph type="body" sz="quarter" idx="13"/>
          </p:nvPr>
        </p:nvSpPr>
        <p:spPr>
          <a:xfrm>
            <a:off x="571499" y="1078991"/>
            <a:ext cx="11045954" cy="329185"/>
          </a:xfrm>
          <a:prstGeom prst="rect">
            <a:avLst/>
          </a:prstGeom>
        </p:spPr>
        <p:txBody>
          <a:bodyPr>
            <a:normAutofit fontScale="100000" lnSpcReduction="0"/>
          </a:bodyPr>
          <a:lstStyle/>
          <a:p>
            <a:pPr defTabSz="786384">
              <a:spcBef>
                <a:spcPts val="0"/>
              </a:spcBef>
              <a:buClrTx/>
              <a:buSzTx/>
              <a:buFontTx/>
              <a:buNone/>
              <a:defRPr sz="2064">
                <a:solidFill>
                  <a:srgbClr val="FFFFFF"/>
                </a:solidFill>
              </a:defRPr>
            </a:pPr>
          </a:p>
        </p:txBody>
      </p:sp>
      <p:grpSp>
        <p:nvGrpSpPr>
          <p:cNvPr id="1374" name="Group 1374"/>
          <p:cNvGrpSpPr/>
          <p:nvPr/>
        </p:nvGrpSpPr>
        <p:grpSpPr>
          <a:xfrm>
            <a:off x="11007220" y="6090027"/>
            <a:ext cx="620826" cy="435427"/>
            <a:chOff x="0" y="0"/>
            <a:chExt cx="620824" cy="435425"/>
          </a:xfrm>
        </p:grpSpPr>
        <p:sp>
          <p:nvSpPr>
            <p:cNvPr id="1363" name="Shape 1363"/>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364" name="Shape 1364"/>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65" name="Shape 1365"/>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66" name="Shape 1366"/>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67" name="Shape 1367"/>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68" name="Shape 1368"/>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69" name="Shape 1369"/>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70" name="Shape 1370"/>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71" name="Shape 1371"/>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72" name="Shape 1372"/>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373" name="Shape 1373"/>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375" name="Shape 13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_C">
    <p:spTree>
      <p:nvGrpSpPr>
        <p:cNvPr id="1" name=""/>
        <p:cNvGrpSpPr/>
        <p:nvPr/>
      </p:nvGrpSpPr>
      <p:grpSpPr>
        <a:xfrm>
          <a:off x="0" y="0"/>
          <a:ext cx="0" cy="0"/>
          <a:chOff x="0" y="0"/>
          <a:chExt cx="0" cy="0"/>
        </a:xfrm>
      </p:grpSpPr>
      <p:sp>
        <p:nvSpPr>
          <p:cNvPr id="162" name="Shape 162"/>
          <p:cNvSpPr/>
          <p:nvPr/>
        </p:nvSpPr>
        <p:spPr>
          <a:xfrm>
            <a:off x="457135" y="457200"/>
            <a:ext cx="11274554" cy="5943600"/>
          </a:xfrm>
          <a:prstGeom prst="rect">
            <a:avLst/>
          </a:prstGeom>
          <a:solidFill>
            <a:srgbClr val="D0D9DE">
              <a:alpha val="55000"/>
            </a:srgbClr>
          </a:solidFill>
          <a:ln w="12700">
            <a:miter lim="400000"/>
          </a:ln>
        </p:spPr>
        <p:txBody>
          <a:bodyPr lIns="45719" rIns="45719"/>
          <a:lstStyle/>
          <a:p>
            <a:pPr algn="ctr">
              <a:defRPr>
                <a:solidFill>
                  <a:srgbClr val="FFFFFF"/>
                </a:solidFill>
              </a:defRPr>
            </a:pPr>
          </a:p>
        </p:txBody>
      </p:sp>
      <p:pic>
        <p:nvPicPr>
          <p:cNvPr id="163" name="image8.png"/>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164" name="Shape 164"/>
          <p:cNvSpPr/>
          <p:nvPr/>
        </p:nvSpPr>
        <p:spPr>
          <a:xfrm>
            <a:off x="457135" y="456306"/>
            <a:ext cx="11274554" cy="5943601"/>
          </a:xfrm>
          <a:prstGeom prst="rect">
            <a:avLst/>
          </a:prstGeom>
          <a:gradFill>
            <a:gsLst>
              <a:gs pos="0">
                <a:srgbClr val="E2E8EF">
                  <a:alpha val="0"/>
                </a:srgbClr>
              </a:gs>
              <a:gs pos="64000">
                <a:srgbClr val="E2E8EF">
                  <a:alpha val="50000"/>
                </a:srgbClr>
              </a:gs>
              <a:gs pos="100000">
                <a:srgbClr val="E2E8EF">
                  <a:alpha val="90000"/>
                </a:srgbClr>
              </a:gs>
            </a:gsLst>
            <a:lin ang="5400000"/>
          </a:gradFill>
          <a:ln w="12700">
            <a:miter lim="400000"/>
          </a:ln>
        </p:spPr>
        <p:txBody>
          <a:bodyPr lIns="45719" rIns="45719"/>
          <a:lstStyle/>
          <a:p>
            <a:pPr algn="ctr">
              <a:defRPr>
                <a:solidFill>
                  <a:srgbClr val="FFFFFF"/>
                </a:solidFill>
              </a:defRPr>
            </a:pPr>
          </a:p>
        </p:txBody>
      </p:sp>
      <p:sp>
        <p:nvSpPr>
          <p:cNvPr id="165" name="Shape 165"/>
          <p:cNvSpPr/>
          <p:nvPr>
            <p:ph type="title"/>
          </p:nvPr>
        </p:nvSpPr>
        <p:spPr>
          <a:xfrm>
            <a:off x="896111" y="1796715"/>
            <a:ext cx="6629401" cy="2208358"/>
          </a:xfrm>
          <a:prstGeom prst="rect">
            <a:avLst/>
          </a:prstGeom>
        </p:spPr>
        <p:txBody>
          <a:bodyPr>
            <a:normAutofit fontScale="100000" lnSpcReduction="0"/>
          </a:bodyPr>
          <a:lstStyle>
            <a:lvl1pPr>
              <a:lnSpc>
                <a:spcPct val="90000"/>
              </a:lnSpc>
              <a:defRPr sz="5400">
                <a:solidFill>
                  <a:srgbClr val="0A3B61"/>
                </a:solidFill>
                <a:latin typeface="Salesforce Sans Light"/>
                <a:ea typeface="Salesforce Sans Light"/>
                <a:cs typeface="Salesforce Sans Light"/>
                <a:sym typeface="Salesforce Sans Light"/>
              </a:defRPr>
            </a:lvl1pPr>
          </a:lstStyle>
          <a:p>
            <a:pPr/>
            <a:r>
              <a:t>Title Text</a:t>
            </a:r>
          </a:p>
        </p:txBody>
      </p:sp>
      <p:sp>
        <p:nvSpPr>
          <p:cNvPr id="166" name="Shape 166"/>
          <p:cNvSpPr/>
          <p:nvPr>
            <p:ph type="body" sz="quarter" idx="1"/>
          </p:nvPr>
        </p:nvSpPr>
        <p:spPr>
          <a:xfrm>
            <a:off x="914400" y="4169664"/>
            <a:ext cx="6638544" cy="384049"/>
          </a:xfrm>
          <a:prstGeom prst="rect">
            <a:avLst/>
          </a:prstGeom>
        </p:spPr>
        <p:txBody>
          <a:bodyPr>
            <a:normAutofit fontScale="100000" lnSpcReduction="0"/>
          </a:bodyPr>
          <a:lstStyle>
            <a:lvl1pPr marL="342900" indent="-342900">
              <a:spcBef>
                <a:spcPts val="0"/>
              </a:spcBef>
              <a:buClrTx/>
              <a:buSzTx/>
              <a:buFontTx/>
              <a:buNone/>
              <a:defRPr sz="2400">
                <a:solidFill>
                  <a:srgbClr val="59717E"/>
                </a:solidFill>
              </a:defRPr>
            </a:lvl1pPr>
            <a:lvl2pPr marL="342900" indent="114300">
              <a:spcBef>
                <a:spcPts val="0"/>
              </a:spcBef>
              <a:buClrTx/>
              <a:buSzTx/>
              <a:buFontTx/>
              <a:buNone/>
              <a:defRPr sz="2400">
                <a:solidFill>
                  <a:srgbClr val="59717E"/>
                </a:solidFill>
              </a:defRPr>
            </a:lvl2pPr>
            <a:lvl3pPr marL="342900" indent="571500">
              <a:spcBef>
                <a:spcPts val="0"/>
              </a:spcBef>
              <a:buClrTx/>
              <a:buSzTx/>
              <a:buFontTx/>
              <a:buNone/>
              <a:defRPr sz="2400">
                <a:solidFill>
                  <a:srgbClr val="59717E"/>
                </a:solidFill>
              </a:defRPr>
            </a:lvl3pPr>
            <a:lvl4pPr marL="342900" indent="1028700">
              <a:spcBef>
                <a:spcPts val="0"/>
              </a:spcBef>
              <a:buClrTx/>
              <a:buSzTx/>
              <a:buFontTx/>
              <a:buNone/>
              <a:defRPr sz="2400">
                <a:solidFill>
                  <a:srgbClr val="59717E"/>
                </a:solidFill>
              </a:defRPr>
            </a:lvl4pPr>
            <a:lvl5pPr marL="342900" indent="1485900">
              <a:spcBef>
                <a:spcPts val="0"/>
              </a:spcBef>
              <a:buClrTx/>
              <a:buFontTx/>
              <a:defRPr sz="2400">
                <a:solidFill>
                  <a:srgbClr val="59717E"/>
                </a:solidFill>
              </a:defRPr>
            </a:lvl5pPr>
          </a:lstStyle>
          <a:p>
            <a:pPr/>
            <a:r>
              <a:t>Body Level One</a:t>
            </a:r>
          </a:p>
          <a:p>
            <a:pPr lvl="1"/>
            <a:r>
              <a:t>Body Level Two</a:t>
            </a:r>
          </a:p>
          <a:p>
            <a:pPr lvl="2"/>
            <a:r>
              <a:t>Body Level Three</a:t>
            </a:r>
          </a:p>
          <a:p>
            <a:pPr lvl="3"/>
            <a:r>
              <a:t>Body Level Four</a:t>
            </a:r>
          </a:p>
          <a:p>
            <a:pPr lvl="4"/>
            <a:r>
              <a:t>Body Level Five</a:t>
            </a:r>
          </a:p>
        </p:txBody>
      </p:sp>
      <p:sp>
        <p:nvSpPr>
          <p:cNvPr id="167" name="Shape 167"/>
          <p:cNvSpPr/>
          <p:nvPr>
            <p:ph type="body" sz="quarter" idx="13"/>
          </p:nvPr>
        </p:nvSpPr>
        <p:spPr>
          <a:xfrm>
            <a:off x="914400" y="5687567"/>
            <a:ext cx="6638543" cy="548641"/>
          </a:xfrm>
          <a:prstGeom prst="rect">
            <a:avLst/>
          </a:prstGeom>
        </p:spPr>
        <p:txBody>
          <a:bodyPr>
            <a:normAutofit fontScale="100000" lnSpcReduction="0"/>
          </a:bodyPr>
          <a:lstStyle/>
          <a:p>
            <a:pPr>
              <a:spcBef>
                <a:spcPts val="0"/>
              </a:spcBef>
              <a:buClrTx/>
              <a:buSzTx/>
              <a:buFontTx/>
              <a:buNone/>
              <a:defRPr sz="1400">
                <a:solidFill>
                  <a:srgbClr val="59717E"/>
                </a:solidFill>
              </a:defRPr>
            </a:pPr>
          </a:p>
        </p:txBody>
      </p:sp>
      <p:sp>
        <p:nvSpPr>
          <p:cNvPr id="168" name="Shape 168"/>
          <p:cNvSpPr/>
          <p:nvPr>
            <p:ph type="pic" sz="half" idx="14"/>
          </p:nvPr>
        </p:nvSpPr>
        <p:spPr>
          <a:xfrm>
            <a:off x="8078850" y="457200"/>
            <a:ext cx="3657601" cy="5943600"/>
          </a:xfrm>
          <a:prstGeom prst="rect">
            <a:avLst/>
          </a:prstGeom>
        </p:spPr>
        <p:txBody>
          <a:bodyPr lIns="91439" tIns="45719" rIns="91439" bIns="45719"/>
          <a:lstStyle/>
          <a:p>
            <a:pPr/>
          </a:p>
        </p:txBody>
      </p:sp>
      <p:grpSp>
        <p:nvGrpSpPr>
          <p:cNvPr id="180" name="Group 180"/>
          <p:cNvGrpSpPr/>
          <p:nvPr/>
        </p:nvGrpSpPr>
        <p:grpSpPr>
          <a:xfrm>
            <a:off x="896111" y="896688"/>
            <a:ext cx="1582228" cy="1109722"/>
            <a:chOff x="0" y="0"/>
            <a:chExt cx="1582226" cy="1109721"/>
          </a:xfrm>
        </p:grpSpPr>
        <p:sp>
          <p:nvSpPr>
            <p:cNvPr id="169" name="Shape 169"/>
            <p:cNvSpPr/>
            <p:nvPr/>
          </p:nvSpPr>
          <p:spPr>
            <a:xfrm>
              <a:off x="0" y="0"/>
              <a:ext cx="1582227" cy="1109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70" name="Shape 170"/>
            <p:cNvSpPr/>
            <p:nvPr/>
          </p:nvSpPr>
          <p:spPr>
            <a:xfrm>
              <a:off x="228572" y="445885"/>
              <a:ext cx="110416" cy="149323"/>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1" name="Shape 171"/>
            <p:cNvSpPr/>
            <p:nvPr/>
          </p:nvSpPr>
          <p:spPr>
            <a:xfrm>
              <a:off x="703869" y="445885"/>
              <a:ext cx="110122" cy="149323"/>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2" name="Shape 172"/>
            <p:cNvSpPr/>
            <p:nvPr/>
          </p:nvSpPr>
          <p:spPr>
            <a:xfrm>
              <a:off x="927540" y="446716"/>
              <a:ext cx="132270" cy="148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3" name="Shape 173"/>
            <p:cNvSpPr/>
            <p:nvPr/>
          </p:nvSpPr>
          <p:spPr>
            <a:xfrm>
              <a:off x="1173359" y="445885"/>
              <a:ext cx="112014" cy="149323"/>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4" name="Shape 174"/>
            <p:cNvSpPr/>
            <p:nvPr/>
          </p:nvSpPr>
          <p:spPr>
            <a:xfrm>
              <a:off x="1293150" y="446716"/>
              <a:ext cx="127142" cy="148492"/>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5" name="Shape 175"/>
            <p:cNvSpPr/>
            <p:nvPr/>
          </p:nvSpPr>
          <p:spPr>
            <a:xfrm>
              <a:off x="558604" y="446716"/>
              <a:ext cx="127550" cy="148492"/>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 name="Shape 176"/>
            <p:cNvSpPr/>
            <p:nvPr/>
          </p:nvSpPr>
          <p:spPr>
            <a:xfrm>
              <a:off x="354793" y="445885"/>
              <a:ext cx="118959" cy="1493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7" name="Shape 177"/>
            <p:cNvSpPr/>
            <p:nvPr/>
          </p:nvSpPr>
          <p:spPr>
            <a:xfrm>
              <a:off x="1084765" y="447964"/>
              <a:ext cx="84215" cy="143915"/>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8" name="Shape 178"/>
            <p:cNvSpPr/>
            <p:nvPr/>
          </p:nvSpPr>
          <p:spPr>
            <a:xfrm>
              <a:off x="784581" y="387237"/>
              <a:ext cx="160201" cy="270360"/>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 name="Shape 179"/>
            <p:cNvSpPr/>
            <p:nvPr/>
          </p:nvSpPr>
          <p:spPr>
            <a:xfrm>
              <a:off x="503697" y="390150"/>
              <a:ext cx="29116" cy="201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81" name="Shape 18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Speaker_slide_A">
    <p:bg>
      <p:bgPr>
        <a:gradFill flip="none" rotWithShape="1">
          <a:gsLst>
            <a:gs pos="0">
              <a:srgbClr val="309FFF"/>
            </a:gs>
            <a:gs pos="69000">
              <a:srgbClr val="4CC0D9"/>
            </a:gs>
            <a:gs pos="100000">
              <a:srgbClr val="68E2B3"/>
            </a:gs>
          </a:gsLst>
          <a:lin ang="5400000" scaled="0"/>
        </a:gradFill>
      </p:bgPr>
    </p:bg>
    <p:spTree>
      <p:nvGrpSpPr>
        <p:cNvPr id="1" name=""/>
        <p:cNvGrpSpPr/>
        <p:nvPr/>
      </p:nvGrpSpPr>
      <p:grpSpPr>
        <a:xfrm>
          <a:off x="0" y="0"/>
          <a:ext cx="0" cy="0"/>
          <a:chOff x="0" y="0"/>
          <a:chExt cx="0" cy="0"/>
        </a:xfrm>
      </p:grpSpPr>
      <p:grpSp>
        <p:nvGrpSpPr>
          <p:cNvPr id="1409" name="Group 1409"/>
          <p:cNvGrpSpPr/>
          <p:nvPr/>
        </p:nvGrpSpPr>
        <p:grpSpPr>
          <a:xfrm>
            <a:off x="1" y="-8382"/>
            <a:ext cx="12188826" cy="6866382"/>
            <a:chOff x="0" y="0"/>
            <a:chExt cx="12188825" cy="6866381"/>
          </a:xfrm>
        </p:grpSpPr>
        <p:sp>
          <p:nvSpPr>
            <p:cNvPr id="1382" name="Shape 1382"/>
            <p:cNvSpPr/>
            <p:nvPr/>
          </p:nvSpPr>
          <p:spPr>
            <a:xfrm>
              <a:off x="3207589" y="0"/>
              <a:ext cx="8978739" cy="6790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05" y="0"/>
                  </a:moveTo>
                  <a:lnTo>
                    <a:pt x="8527" y="0"/>
                  </a:lnTo>
                  <a:lnTo>
                    <a:pt x="8887" y="174"/>
                  </a:lnTo>
                  <a:cubicBezTo>
                    <a:pt x="9493" y="513"/>
                    <a:pt x="10039" y="1004"/>
                    <a:pt x="10497" y="1610"/>
                  </a:cubicBezTo>
                  <a:lnTo>
                    <a:pt x="11086" y="2553"/>
                  </a:lnTo>
                  <a:lnTo>
                    <a:pt x="11250" y="2291"/>
                  </a:lnTo>
                  <a:cubicBezTo>
                    <a:pt x="12090" y="1179"/>
                    <a:pt x="13251" y="492"/>
                    <a:pt x="14533" y="492"/>
                  </a:cubicBezTo>
                  <a:cubicBezTo>
                    <a:pt x="16136" y="492"/>
                    <a:pt x="17550" y="1566"/>
                    <a:pt x="18384" y="3199"/>
                  </a:cubicBezTo>
                  <a:lnTo>
                    <a:pt x="18618" y="3770"/>
                  </a:lnTo>
                  <a:lnTo>
                    <a:pt x="18823" y="3640"/>
                  </a:lnTo>
                  <a:cubicBezTo>
                    <a:pt x="19502" y="3260"/>
                    <a:pt x="20248" y="3050"/>
                    <a:pt x="21032" y="3050"/>
                  </a:cubicBezTo>
                  <a:lnTo>
                    <a:pt x="21600" y="3088"/>
                  </a:lnTo>
                  <a:lnTo>
                    <a:pt x="21600" y="18020"/>
                  </a:lnTo>
                  <a:lnTo>
                    <a:pt x="21032" y="18058"/>
                  </a:lnTo>
                  <a:cubicBezTo>
                    <a:pt x="20836" y="18058"/>
                    <a:pt x="20642" y="18045"/>
                    <a:pt x="20451" y="18020"/>
                  </a:cubicBezTo>
                  <a:lnTo>
                    <a:pt x="20012" y="17931"/>
                  </a:lnTo>
                  <a:lnTo>
                    <a:pt x="19863" y="18294"/>
                  </a:lnTo>
                  <a:cubicBezTo>
                    <a:pt x="19067" y="19852"/>
                    <a:pt x="17719" y="20876"/>
                    <a:pt x="16190" y="20876"/>
                  </a:cubicBezTo>
                  <a:cubicBezTo>
                    <a:pt x="15578" y="20876"/>
                    <a:pt x="14996" y="20712"/>
                    <a:pt x="14466" y="20416"/>
                  </a:cubicBezTo>
                  <a:lnTo>
                    <a:pt x="14375" y="20351"/>
                  </a:lnTo>
                  <a:lnTo>
                    <a:pt x="13966" y="21347"/>
                  </a:lnTo>
                  <a:lnTo>
                    <a:pt x="13820" y="21600"/>
                  </a:lnTo>
                  <a:lnTo>
                    <a:pt x="5953" y="21600"/>
                  </a:lnTo>
                  <a:lnTo>
                    <a:pt x="5881" y="21476"/>
                  </a:lnTo>
                  <a:cubicBezTo>
                    <a:pt x="5675" y="21093"/>
                    <a:pt x="5500" y="20680"/>
                    <a:pt x="5360" y="20243"/>
                  </a:cubicBezTo>
                  <a:lnTo>
                    <a:pt x="5324" y="20092"/>
                  </a:lnTo>
                  <a:lnTo>
                    <a:pt x="5323" y="20092"/>
                  </a:lnTo>
                  <a:cubicBezTo>
                    <a:pt x="5034" y="20170"/>
                    <a:pt x="4736" y="20211"/>
                    <a:pt x="4430" y="20211"/>
                  </a:cubicBezTo>
                  <a:cubicBezTo>
                    <a:pt x="1983" y="20211"/>
                    <a:pt x="0" y="17589"/>
                    <a:pt x="0" y="14354"/>
                  </a:cubicBezTo>
                  <a:cubicBezTo>
                    <a:pt x="0" y="12332"/>
                    <a:pt x="775" y="10549"/>
                    <a:pt x="1953" y="9496"/>
                  </a:cubicBezTo>
                  <a:lnTo>
                    <a:pt x="2354" y="9208"/>
                  </a:lnTo>
                  <a:lnTo>
                    <a:pt x="2249" y="8952"/>
                  </a:lnTo>
                  <a:cubicBezTo>
                    <a:pt x="1993" y="8151"/>
                    <a:pt x="1851" y="7270"/>
                    <a:pt x="1851" y="6345"/>
                  </a:cubicBezTo>
                  <a:cubicBezTo>
                    <a:pt x="1851" y="3571"/>
                    <a:pt x="3127" y="1191"/>
                    <a:pt x="4944" y="174"/>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p>
          </p:txBody>
        </p:sp>
        <p:grpSp>
          <p:nvGrpSpPr>
            <p:cNvPr id="1387" name="Group 1387"/>
            <p:cNvGrpSpPr/>
            <p:nvPr/>
          </p:nvGrpSpPr>
          <p:grpSpPr>
            <a:xfrm>
              <a:off x="9263140" y="4369429"/>
              <a:ext cx="868291" cy="1312773"/>
              <a:chOff x="0" y="0"/>
              <a:chExt cx="868289" cy="1312771"/>
            </a:xfrm>
          </p:grpSpPr>
          <p:pic>
            <p:nvPicPr>
              <p:cNvPr id="1383" name="image20.png"/>
              <p:cNvPicPr>
                <a:picLocks noChangeAspect="1"/>
              </p:cNvPicPr>
              <p:nvPr/>
            </p:nvPicPr>
            <p:blipFill>
              <a:blip r:embed="rId2">
                <a:extLst/>
              </a:blip>
              <a:stretch>
                <a:fillRect/>
              </a:stretch>
            </p:blipFill>
            <p:spPr>
              <a:xfrm rot="10800000">
                <a:off x="363899" y="1123690"/>
                <a:ext cx="140491" cy="189082"/>
              </a:xfrm>
              <a:prstGeom prst="rect">
                <a:avLst/>
              </a:prstGeom>
              <a:ln w="12700" cap="flat">
                <a:noFill/>
                <a:miter lim="400000"/>
              </a:ln>
              <a:effectLst/>
            </p:spPr>
          </p:pic>
          <p:grpSp>
            <p:nvGrpSpPr>
              <p:cNvPr id="1386" name="Group 1386"/>
              <p:cNvGrpSpPr/>
              <p:nvPr/>
            </p:nvGrpSpPr>
            <p:grpSpPr>
              <a:xfrm>
                <a:off x="-1" y="-1"/>
                <a:ext cx="868291" cy="1131314"/>
                <a:chOff x="0" y="0"/>
                <a:chExt cx="868289" cy="1131312"/>
              </a:xfrm>
            </p:grpSpPr>
            <p:sp>
              <p:nvSpPr>
                <p:cNvPr id="1384" name="Shape 1384"/>
                <p:cNvSpPr/>
                <p:nvPr/>
              </p:nvSpPr>
              <p:spPr>
                <a:xfrm>
                  <a:off x="-1" y="-1"/>
                  <a:ext cx="434146" cy="1131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385" name="Shape 1385"/>
                <p:cNvSpPr/>
                <p:nvPr/>
              </p:nvSpPr>
              <p:spPr>
                <a:xfrm>
                  <a:off x="434144" y="-1"/>
                  <a:ext cx="434146" cy="1131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grpSp>
          <p:nvGrpSpPr>
            <p:cNvPr id="1392" name="Group 1392"/>
            <p:cNvGrpSpPr/>
            <p:nvPr/>
          </p:nvGrpSpPr>
          <p:grpSpPr>
            <a:xfrm>
              <a:off x="9951999" y="4626903"/>
              <a:ext cx="669134" cy="1011664"/>
              <a:chOff x="-1" y="-1"/>
              <a:chExt cx="669133" cy="1011662"/>
            </a:xfrm>
          </p:grpSpPr>
          <p:pic>
            <p:nvPicPr>
              <p:cNvPr id="1388" name="image21.png"/>
              <p:cNvPicPr>
                <a:picLocks noChangeAspect="1"/>
              </p:cNvPicPr>
              <p:nvPr/>
            </p:nvPicPr>
            <p:blipFill>
              <a:blip r:embed="rId3">
                <a:extLst/>
              </a:blip>
              <a:stretch>
                <a:fillRect/>
              </a:stretch>
            </p:blipFill>
            <p:spPr>
              <a:xfrm rot="10800000">
                <a:off x="280432" y="865949"/>
                <a:ext cx="108268" cy="145713"/>
              </a:xfrm>
              <a:prstGeom prst="rect">
                <a:avLst/>
              </a:prstGeom>
              <a:ln w="12700" cap="flat">
                <a:noFill/>
                <a:miter lim="400000"/>
              </a:ln>
              <a:effectLst/>
            </p:spPr>
          </p:pic>
          <p:grpSp>
            <p:nvGrpSpPr>
              <p:cNvPr id="1391" name="Group 1391"/>
              <p:cNvGrpSpPr/>
              <p:nvPr/>
            </p:nvGrpSpPr>
            <p:grpSpPr>
              <a:xfrm>
                <a:off x="-2" y="-2"/>
                <a:ext cx="669135" cy="871827"/>
                <a:chOff x="0" y="0"/>
                <a:chExt cx="669133" cy="871825"/>
              </a:xfrm>
            </p:grpSpPr>
            <p:sp>
              <p:nvSpPr>
                <p:cNvPr id="1389" name="Shape 1389"/>
                <p:cNvSpPr/>
                <p:nvPr/>
              </p:nvSpPr>
              <p:spPr>
                <a:xfrm>
                  <a:off x="-1" y="-1"/>
                  <a:ext cx="334568" cy="87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1390" name="Shape 1390"/>
                <p:cNvSpPr/>
                <p:nvPr/>
              </p:nvSpPr>
              <p:spPr>
                <a:xfrm>
                  <a:off x="334565" y="-1"/>
                  <a:ext cx="334568" cy="87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grpSp>
        <p:sp>
          <p:nvSpPr>
            <p:cNvPr id="1393" name="Shape 1393"/>
            <p:cNvSpPr/>
            <p:nvPr/>
          </p:nvSpPr>
          <p:spPr>
            <a:xfrm>
              <a:off x="0" y="5257605"/>
              <a:ext cx="12188825" cy="1608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3783"/>
                  </a:lnTo>
                  <a:lnTo>
                    <a:pt x="761" y="4149"/>
                  </a:lnTo>
                  <a:cubicBezTo>
                    <a:pt x="2475" y="5032"/>
                    <a:pt x="4187" y="6143"/>
                    <a:pt x="5912" y="6520"/>
                  </a:cubicBezTo>
                  <a:cubicBezTo>
                    <a:pt x="11136" y="7660"/>
                    <a:pt x="16311" y="2058"/>
                    <a:pt x="21499" y="34"/>
                  </a:cubicBezTo>
                  <a:close/>
                </a:path>
              </a:pathLst>
            </a:custGeom>
            <a:gradFill flip="none" rotWithShape="1">
              <a:gsLst>
                <a:gs pos="0">
                  <a:srgbClr val="15602F"/>
                </a:gs>
                <a:gs pos="100000">
                  <a:srgbClr val="6CC24A"/>
                </a:gs>
              </a:gsLst>
              <a:lin ang="16200000" scaled="0"/>
            </a:gra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1403" name="Group 1403"/>
            <p:cNvGrpSpPr/>
            <p:nvPr/>
          </p:nvGrpSpPr>
          <p:grpSpPr>
            <a:xfrm>
              <a:off x="6225615" y="5041067"/>
              <a:ext cx="2094172" cy="960602"/>
              <a:chOff x="-4" y="1"/>
              <a:chExt cx="2094171" cy="960601"/>
            </a:xfrm>
          </p:grpSpPr>
          <p:grpSp>
            <p:nvGrpSpPr>
              <p:cNvPr id="1396" name="Group 1396"/>
              <p:cNvGrpSpPr/>
              <p:nvPr/>
            </p:nvGrpSpPr>
            <p:grpSpPr>
              <a:xfrm>
                <a:off x="138542" y="1"/>
                <a:ext cx="1681799" cy="822590"/>
                <a:chOff x="0" y="0"/>
                <a:chExt cx="1681798" cy="822588"/>
              </a:xfrm>
            </p:grpSpPr>
            <p:sp>
              <p:nvSpPr>
                <p:cNvPr id="1394" name="Shape 1394"/>
                <p:cNvSpPr/>
                <p:nvPr/>
              </p:nvSpPr>
              <p:spPr>
                <a:xfrm flipH="1">
                  <a:off x="-1" y="71813"/>
                  <a:ext cx="1681800" cy="750776"/>
                </a:xfrm>
                <a:custGeom>
                  <a:avLst/>
                  <a:gdLst/>
                  <a:ahLst/>
                  <a:cxnLst>
                    <a:cxn ang="0">
                      <a:pos x="wd2" y="hd2"/>
                    </a:cxn>
                    <a:cxn ang="5400000">
                      <a:pos x="wd2" y="hd2"/>
                    </a:cxn>
                    <a:cxn ang="10800000">
                      <a:pos x="wd2" y="hd2"/>
                    </a:cxn>
                    <a:cxn ang="16200000">
                      <a:pos x="wd2" y="hd2"/>
                    </a:cxn>
                  </a:cxnLst>
                  <a:rect l="0" t="0" r="r" b="b"/>
                  <a:pathLst>
                    <a:path w="20818" h="17390" fill="norm" stroke="1" extrusionOk="0">
                      <a:moveTo>
                        <a:pt x="20179" y="5181"/>
                      </a:moveTo>
                      <a:cubicBezTo>
                        <a:pt x="21108" y="7853"/>
                        <a:pt x="21023" y="11157"/>
                        <a:pt x="19932" y="13653"/>
                      </a:cubicBezTo>
                      <a:cubicBezTo>
                        <a:pt x="18743" y="16374"/>
                        <a:pt x="16637" y="17589"/>
                        <a:pt x="14664" y="16694"/>
                      </a:cubicBezTo>
                      <a:lnTo>
                        <a:pt x="7246" y="17390"/>
                      </a:lnTo>
                      <a:lnTo>
                        <a:pt x="1623" y="17050"/>
                      </a:lnTo>
                      <a:cubicBezTo>
                        <a:pt x="-6" y="15429"/>
                        <a:pt x="-492" y="11926"/>
                        <a:pt x="548" y="9314"/>
                      </a:cubicBezTo>
                      <a:cubicBezTo>
                        <a:pt x="1186" y="7712"/>
                        <a:pt x="2280" y="6862"/>
                        <a:pt x="3318" y="5992"/>
                      </a:cubicBezTo>
                      <a:cubicBezTo>
                        <a:pt x="9499" y="809"/>
                        <a:pt x="16983" y="-4011"/>
                        <a:pt x="20179" y="5181"/>
                      </a:cubicBezTo>
                      <a:close/>
                    </a:path>
                  </a:pathLst>
                </a:custGeom>
                <a:solidFill>
                  <a:srgbClr val="53585F"/>
                </a:solidFill>
                <a:ln w="12700" cap="flat">
                  <a:noFill/>
                  <a:miter lim="400000"/>
                </a:ln>
                <a:effectLst/>
              </p:spPr>
              <p:txBody>
                <a:bodyPr wrap="square" lIns="45719" tIns="45719" rIns="45719" bIns="45719" numCol="1" anchor="ctr">
                  <a:noAutofit/>
                </a:bodyPr>
                <a:lstStyle/>
                <a:p>
                  <a:pPr algn="ctr">
                    <a:lnSpc>
                      <a:spcPct val="90000"/>
                    </a:lnSpc>
                    <a:defRPr sz="2600"/>
                  </a:pPr>
                </a:p>
              </p:txBody>
            </p:sp>
            <p:sp>
              <p:nvSpPr>
                <p:cNvPr id="1395" name="Shape 1395"/>
                <p:cNvSpPr/>
                <p:nvPr/>
              </p:nvSpPr>
              <p:spPr>
                <a:xfrm flipH="1">
                  <a:off x="135031" y="0"/>
                  <a:ext cx="1503520" cy="643481"/>
                </a:xfrm>
                <a:custGeom>
                  <a:avLst/>
                  <a:gdLst/>
                  <a:ahLst/>
                  <a:cxnLst>
                    <a:cxn ang="0">
                      <a:pos x="wd2" y="hd2"/>
                    </a:cxn>
                    <a:cxn ang="5400000">
                      <a:pos x="wd2" y="hd2"/>
                    </a:cxn>
                    <a:cxn ang="10800000">
                      <a:pos x="wd2" y="hd2"/>
                    </a:cxn>
                    <a:cxn ang="16200000">
                      <a:pos x="wd2" y="hd2"/>
                    </a:cxn>
                  </a:cxnLst>
                  <a:rect l="0" t="0" r="r" b="b"/>
                  <a:pathLst>
                    <a:path w="21600" h="19631" fill="norm" stroke="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45719" tIns="45719" rIns="45719" bIns="45719" numCol="1" anchor="ctr">
                  <a:noAutofit/>
                </a:bodyPr>
                <a:lstStyle/>
                <a:p>
                  <a:pPr algn="ctr" defTabSz="584200">
                    <a:defRPr sz="3200">
                      <a:solidFill>
                        <a:srgbClr val="000000"/>
                      </a:solidFill>
                      <a:latin typeface="Helvetica Light"/>
                      <a:ea typeface="Helvetica Light"/>
                      <a:cs typeface="Helvetica Light"/>
                      <a:sym typeface="Helvetica Light"/>
                    </a:defRPr>
                  </a:pPr>
                </a:p>
              </p:txBody>
            </p:sp>
          </p:grpSp>
          <p:grpSp>
            <p:nvGrpSpPr>
              <p:cNvPr id="1399" name="Group 1399"/>
              <p:cNvGrpSpPr/>
              <p:nvPr/>
            </p:nvGrpSpPr>
            <p:grpSpPr>
              <a:xfrm>
                <a:off x="-5" y="600871"/>
                <a:ext cx="735477" cy="359732"/>
                <a:chOff x="0" y="0"/>
                <a:chExt cx="735475" cy="359731"/>
              </a:xfrm>
            </p:grpSpPr>
            <p:sp>
              <p:nvSpPr>
                <p:cNvPr id="1397" name="Shape 1397"/>
                <p:cNvSpPr/>
                <p:nvPr/>
              </p:nvSpPr>
              <p:spPr>
                <a:xfrm flipH="1">
                  <a:off x="-1" y="31405"/>
                  <a:ext cx="735477" cy="328327"/>
                </a:xfrm>
                <a:custGeom>
                  <a:avLst/>
                  <a:gdLst/>
                  <a:ahLst/>
                  <a:cxnLst>
                    <a:cxn ang="0">
                      <a:pos x="wd2" y="hd2"/>
                    </a:cxn>
                    <a:cxn ang="5400000">
                      <a:pos x="wd2" y="hd2"/>
                    </a:cxn>
                    <a:cxn ang="10800000">
                      <a:pos x="wd2" y="hd2"/>
                    </a:cxn>
                    <a:cxn ang="16200000">
                      <a:pos x="wd2" y="hd2"/>
                    </a:cxn>
                  </a:cxnLst>
                  <a:rect l="0" t="0" r="r" b="b"/>
                  <a:pathLst>
                    <a:path w="20818" h="17390" fill="norm" stroke="1" extrusionOk="0">
                      <a:moveTo>
                        <a:pt x="20179" y="5181"/>
                      </a:moveTo>
                      <a:cubicBezTo>
                        <a:pt x="21108" y="7853"/>
                        <a:pt x="21023" y="11157"/>
                        <a:pt x="19932" y="13653"/>
                      </a:cubicBezTo>
                      <a:cubicBezTo>
                        <a:pt x="18743" y="16374"/>
                        <a:pt x="16637" y="17589"/>
                        <a:pt x="14664" y="16694"/>
                      </a:cubicBezTo>
                      <a:lnTo>
                        <a:pt x="7246" y="17390"/>
                      </a:lnTo>
                      <a:lnTo>
                        <a:pt x="1623" y="17050"/>
                      </a:lnTo>
                      <a:cubicBezTo>
                        <a:pt x="-6" y="15429"/>
                        <a:pt x="-492" y="11926"/>
                        <a:pt x="548" y="9314"/>
                      </a:cubicBezTo>
                      <a:cubicBezTo>
                        <a:pt x="1186" y="7712"/>
                        <a:pt x="2280" y="6862"/>
                        <a:pt x="3318" y="5992"/>
                      </a:cubicBezTo>
                      <a:cubicBezTo>
                        <a:pt x="9499" y="809"/>
                        <a:pt x="16983" y="-4011"/>
                        <a:pt x="20179" y="518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lnSpc>
                      <a:spcPct val="90000"/>
                    </a:lnSpc>
                    <a:defRPr sz="2600"/>
                  </a:pPr>
                </a:p>
              </p:txBody>
            </p:sp>
            <p:sp>
              <p:nvSpPr>
                <p:cNvPr id="1398" name="Shape 1398"/>
                <p:cNvSpPr/>
                <p:nvPr/>
              </p:nvSpPr>
              <p:spPr>
                <a:xfrm flipH="1">
                  <a:off x="109703" y="0"/>
                  <a:ext cx="567289" cy="281402"/>
                </a:xfrm>
                <a:custGeom>
                  <a:avLst/>
                  <a:gdLst/>
                  <a:ahLst/>
                  <a:cxnLst>
                    <a:cxn ang="0">
                      <a:pos x="wd2" y="hd2"/>
                    </a:cxn>
                    <a:cxn ang="5400000">
                      <a:pos x="wd2" y="hd2"/>
                    </a:cxn>
                    <a:cxn ang="10800000">
                      <a:pos x="wd2" y="hd2"/>
                    </a:cxn>
                    <a:cxn ang="16200000">
                      <a:pos x="wd2" y="hd2"/>
                    </a:cxn>
                  </a:cxnLst>
                  <a:rect l="0" t="0" r="r" b="b"/>
                  <a:pathLst>
                    <a:path w="21600" h="19631" fill="norm" stroke="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45719" tIns="45719" rIns="45719" bIns="45719" numCol="1" anchor="ctr">
                  <a:noAutofit/>
                </a:bodyPr>
                <a:lstStyle/>
                <a:p>
                  <a:pPr algn="ctr" defTabSz="584200">
                    <a:defRPr sz="3200">
                      <a:solidFill>
                        <a:srgbClr val="000000"/>
                      </a:solidFill>
                      <a:latin typeface="Helvetica Light"/>
                      <a:ea typeface="Helvetica Light"/>
                      <a:cs typeface="Helvetica Light"/>
                      <a:sym typeface="Helvetica Light"/>
                    </a:defRPr>
                  </a:pPr>
                </a:p>
              </p:txBody>
            </p:sp>
          </p:grpSp>
          <p:grpSp>
            <p:nvGrpSpPr>
              <p:cNvPr id="1402" name="Group 1402"/>
              <p:cNvGrpSpPr/>
              <p:nvPr/>
            </p:nvGrpSpPr>
            <p:grpSpPr>
              <a:xfrm>
                <a:off x="1517411" y="678504"/>
                <a:ext cx="576757" cy="282099"/>
                <a:chOff x="0" y="0"/>
                <a:chExt cx="576755" cy="282097"/>
              </a:xfrm>
            </p:grpSpPr>
            <p:sp>
              <p:nvSpPr>
                <p:cNvPr id="1400" name="Shape 1400"/>
                <p:cNvSpPr/>
                <p:nvPr/>
              </p:nvSpPr>
              <p:spPr>
                <a:xfrm flipH="1">
                  <a:off x="0" y="24627"/>
                  <a:ext cx="576756" cy="257471"/>
                </a:xfrm>
                <a:custGeom>
                  <a:avLst/>
                  <a:gdLst/>
                  <a:ahLst/>
                  <a:cxnLst>
                    <a:cxn ang="0">
                      <a:pos x="wd2" y="hd2"/>
                    </a:cxn>
                    <a:cxn ang="5400000">
                      <a:pos x="wd2" y="hd2"/>
                    </a:cxn>
                    <a:cxn ang="10800000">
                      <a:pos x="wd2" y="hd2"/>
                    </a:cxn>
                    <a:cxn ang="16200000">
                      <a:pos x="wd2" y="hd2"/>
                    </a:cxn>
                  </a:cxnLst>
                  <a:rect l="0" t="0" r="r" b="b"/>
                  <a:pathLst>
                    <a:path w="20818" h="17390" fill="norm" stroke="1" extrusionOk="0">
                      <a:moveTo>
                        <a:pt x="20179" y="5181"/>
                      </a:moveTo>
                      <a:cubicBezTo>
                        <a:pt x="21108" y="7853"/>
                        <a:pt x="21023" y="11157"/>
                        <a:pt x="19932" y="13653"/>
                      </a:cubicBezTo>
                      <a:cubicBezTo>
                        <a:pt x="18743" y="16374"/>
                        <a:pt x="16637" y="17589"/>
                        <a:pt x="14664" y="16694"/>
                      </a:cubicBezTo>
                      <a:lnTo>
                        <a:pt x="7246" y="17390"/>
                      </a:lnTo>
                      <a:lnTo>
                        <a:pt x="1623" y="17050"/>
                      </a:lnTo>
                      <a:cubicBezTo>
                        <a:pt x="-6" y="15429"/>
                        <a:pt x="-492" y="11926"/>
                        <a:pt x="548" y="9314"/>
                      </a:cubicBezTo>
                      <a:cubicBezTo>
                        <a:pt x="1186" y="7712"/>
                        <a:pt x="2280" y="6862"/>
                        <a:pt x="3318" y="5992"/>
                      </a:cubicBezTo>
                      <a:cubicBezTo>
                        <a:pt x="9499" y="809"/>
                        <a:pt x="16983" y="-4011"/>
                        <a:pt x="20179" y="518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lnSpc>
                      <a:spcPct val="90000"/>
                    </a:lnSpc>
                    <a:defRPr sz="2600"/>
                  </a:pPr>
                </a:p>
              </p:txBody>
            </p:sp>
            <p:sp>
              <p:nvSpPr>
                <p:cNvPr id="1401" name="Shape 1401"/>
                <p:cNvSpPr/>
                <p:nvPr/>
              </p:nvSpPr>
              <p:spPr>
                <a:xfrm flipH="1">
                  <a:off x="97686" y="0"/>
                  <a:ext cx="411136" cy="220673"/>
                </a:xfrm>
                <a:custGeom>
                  <a:avLst/>
                  <a:gdLst/>
                  <a:ahLst/>
                  <a:cxnLst>
                    <a:cxn ang="0">
                      <a:pos x="wd2" y="hd2"/>
                    </a:cxn>
                    <a:cxn ang="5400000">
                      <a:pos x="wd2" y="hd2"/>
                    </a:cxn>
                    <a:cxn ang="10800000">
                      <a:pos x="wd2" y="hd2"/>
                    </a:cxn>
                    <a:cxn ang="16200000">
                      <a:pos x="wd2" y="hd2"/>
                    </a:cxn>
                  </a:cxnLst>
                  <a:rect l="0" t="0" r="r" b="b"/>
                  <a:pathLst>
                    <a:path w="21600" h="19631" fill="norm" stroke="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45719" tIns="45719" rIns="45719" bIns="45719" numCol="1" anchor="ctr">
                  <a:noAutofit/>
                </a:bodyPr>
                <a:lstStyle/>
                <a:p>
                  <a:pPr algn="ctr" defTabSz="584200">
                    <a:defRPr sz="3200">
                      <a:solidFill>
                        <a:srgbClr val="000000"/>
                      </a:solidFill>
                      <a:latin typeface="Helvetica Light"/>
                      <a:ea typeface="Helvetica Light"/>
                      <a:cs typeface="Helvetica Light"/>
                      <a:sym typeface="Helvetica Light"/>
                    </a:defRPr>
                  </a:pPr>
                </a:p>
              </p:txBody>
            </p:sp>
          </p:grpSp>
        </p:grpSp>
        <p:grpSp>
          <p:nvGrpSpPr>
            <p:cNvPr id="1408" name="Group 1408"/>
            <p:cNvGrpSpPr/>
            <p:nvPr/>
          </p:nvGrpSpPr>
          <p:grpSpPr>
            <a:xfrm>
              <a:off x="898042" y="1630470"/>
              <a:ext cx="5836299" cy="4394654"/>
              <a:chOff x="0" y="0"/>
              <a:chExt cx="5836297" cy="4394653"/>
            </a:xfrm>
          </p:grpSpPr>
          <p:sp>
            <p:nvSpPr>
              <p:cNvPr id="1404" name="Shape 1404"/>
              <p:cNvSpPr/>
              <p:nvPr/>
            </p:nvSpPr>
            <p:spPr>
              <a:xfrm>
                <a:off x="3657602" y="3819433"/>
                <a:ext cx="369562" cy="575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45719" tIns="45719" rIns="45719" bIns="45719" numCol="1" anchor="ctr">
                <a:noAutofit/>
              </a:bodyPr>
              <a:lstStyle/>
              <a:p>
                <a:pPr algn="ct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05" name="Shape 1405"/>
              <p:cNvSpPr/>
              <p:nvPr/>
            </p:nvSpPr>
            <p:spPr>
              <a:xfrm>
                <a:off x="1861337" y="3819433"/>
                <a:ext cx="378760" cy="575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45719" tIns="45719" rIns="45719" bIns="45719" numCol="1" anchor="ctr">
                <a:noAutofit/>
              </a:bodyPr>
              <a:lstStyle/>
              <a:p>
                <a:pPr algn="ct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06" name="Shape 1406"/>
              <p:cNvSpPr/>
              <p:nvPr/>
            </p:nvSpPr>
            <p:spPr>
              <a:xfrm>
                <a:off x="0" y="0"/>
                <a:ext cx="5836298" cy="2868135"/>
              </a:xfrm>
              <a:custGeom>
                <a:avLst/>
                <a:gdLst/>
                <a:ahLst/>
                <a:cxnLst>
                  <a:cxn ang="0">
                    <a:pos x="wd2" y="hd2"/>
                  </a:cxn>
                  <a:cxn ang="5400000">
                    <a:pos x="wd2" y="hd2"/>
                  </a:cxn>
                  <a:cxn ang="10800000">
                    <a:pos x="wd2" y="hd2"/>
                  </a:cxn>
                  <a:cxn ang="16200000">
                    <a:pos x="wd2" y="hd2"/>
                  </a:cxn>
                </a:cxnLst>
                <a:rect l="0" t="0" r="r" b="b"/>
                <a:pathLst>
                  <a:path w="21282" h="21053" fill="norm" stroke="1" extrusionOk="0">
                    <a:moveTo>
                      <a:pt x="21255" y="8875"/>
                    </a:moveTo>
                    <a:cubicBezTo>
                      <a:pt x="21355" y="6977"/>
                      <a:pt x="21313" y="3803"/>
                      <a:pt x="18749" y="3149"/>
                    </a:cubicBezTo>
                    <a:cubicBezTo>
                      <a:pt x="13798" y="1885"/>
                      <a:pt x="7489" y="928"/>
                      <a:pt x="2535" y="87"/>
                    </a:cubicBezTo>
                    <a:cubicBezTo>
                      <a:pt x="1760" y="-44"/>
                      <a:pt x="-245" y="-547"/>
                      <a:pt x="25" y="3796"/>
                    </a:cubicBezTo>
                    <a:cubicBezTo>
                      <a:pt x="444" y="10515"/>
                      <a:pt x="2193" y="21053"/>
                      <a:pt x="2193" y="21053"/>
                    </a:cubicBezTo>
                    <a:lnTo>
                      <a:pt x="20153" y="21053"/>
                    </a:lnTo>
                    <a:cubicBezTo>
                      <a:pt x="20153" y="21053"/>
                      <a:pt x="21255" y="8875"/>
                      <a:pt x="21255" y="8875"/>
                    </a:cubicBezTo>
                    <a:close/>
                  </a:path>
                </a:pathLst>
              </a:custGeom>
              <a:solidFill>
                <a:srgbClr val="4B3013"/>
              </a:solidFill>
              <a:ln w="12700" cap="flat">
                <a:noFill/>
                <a:miter lim="400000"/>
              </a:ln>
              <a:effectLst/>
            </p:spPr>
            <p:txBody>
              <a:bodyPr wrap="square" lIns="45719" tIns="45719" rIns="45719" bIns="45719" numCol="1" anchor="ctr">
                <a:noAutofit/>
              </a:bodyPr>
              <a:lstStyle/>
              <a:p>
                <a:pPr algn="ct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407" name="Shape 1407"/>
              <p:cNvSpPr/>
              <p:nvPr/>
            </p:nvSpPr>
            <p:spPr>
              <a:xfrm>
                <a:off x="603303" y="2866180"/>
                <a:ext cx="4925276" cy="1044235"/>
              </a:xfrm>
              <a:custGeom>
                <a:avLst/>
                <a:gdLst/>
                <a:ahLst/>
                <a:cxnLst>
                  <a:cxn ang="0">
                    <a:pos x="wd2" y="hd2"/>
                  </a:cxn>
                  <a:cxn ang="5400000">
                    <a:pos x="wd2" y="hd2"/>
                  </a:cxn>
                  <a:cxn ang="10800000">
                    <a:pos x="wd2" y="hd2"/>
                  </a:cxn>
                  <a:cxn ang="16200000">
                    <a:pos x="wd2" y="hd2"/>
                  </a:cxn>
                </a:cxnLst>
                <a:rect l="0" t="0" r="r" b="b"/>
                <a:pathLst>
                  <a:path w="21600" h="21247" fill="norm" stroke="1"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45719" tIns="45719" rIns="45719" bIns="45719" numCol="1" anchor="ctr">
                <a:noAutofit/>
              </a:bodyPr>
              <a:lstStyle/>
              <a:p>
                <a:pPr algn="ct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sp>
        <p:nvSpPr>
          <p:cNvPr id="1410" name="Shape 1410"/>
          <p:cNvSpPr/>
          <p:nvPr>
            <p:ph type="title"/>
          </p:nvPr>
        </p:nvSpPr>
        <p:spPr>
          <a:xfrm>
            <a:off x="1463039" y="2048255"/>
            <a:ext cx="4965193" cy="2441450"/>
          </a:xfrm>
          <a:prstGeom prst="rect">
            <a:avLst/>
          </a:prstGeom>
        </p:spPr>
        <p:txBody>
          <a:bodyPr anchor="ctr">
            <a:normAutofit fontScale="100000" lnSpcReduction="0"/>
          </a:bodyPr>
          <a:lstStyle>
            <a:lvl1pPr algn="ctr">
              <a:lnSpc>
                <a:spcPct val="100000"/>
              </a:lnSpc>
              <a:defRPr sz="3600">
                <a:solidFill>
                  <a:srgbClr val="E1C276"/>
                </a:solidFill>
              </a:defRPr>
            </a:lvl1pPr>
          </a:lstStyle>
          <a:p>
            <a:pPr/>
            <a:r>
              <a:t>Title Text</a:t>
            </a:r>
          </a:p>
        </p:txBody>
      </p:sp>
      <p:sp>
        <p:nvSpPr>
          <p:cNvPr id="1411" name="Shape 1411"/>
          <p:cNvSpPr/>
          <p:nvPr>
            <p:ph type="body" sz="quarter" idx="1"/>
          </p:nvPr>
        </p:nvSpPr>
        <p:spPr>
          <a:xfrm>
            <a:off x="1732977" y="4521122"/>
            <a:ext cx="4425317" cy="927387"/>
          </a:xfrm>
          <a:prstGeom prst="rect">
            <a:avLst/>
          </a:prstGeom>
        </p:spPr>
        <p:txBody>
          <a:bodyPr anchor="ctr">
            <a:normAutofit fontScale="100000" lnSpcReduction="0"/>
          </a:bodyPr>
          <a:lstStyle>
            <a:lvl1pPr algn="ctr">
              <a:spcBef>
                <a:spcPts val="0"/>
              </a:spcBef>
              <a:buClrTx/>
              <a:buSzTx/>
              <a:buFontTx/>
              <a:buNone/>
              <a:defRPr sz="2400">
                <a:solidFill>
                  <a:srgbClr val="4A3116"/>
                </a:solidFill>
              </a:defRPr>
            </a:lvl1pPr>
            <a:lvl2pPr marL="0" indent="457200" algn="ctr">
              <a:spcBef>
                <a:spcPts val="0"/>
              </a:spcBef>
              <a:buClrTx/>
              <a:buSzTx/>
              <a:buFontTx/>
              <a:buNone/>
              <a:defRPr sz="2400">
                <a:solidFill>
                  <a:srgbClr val="4A3116"/>
                </a:solidFill>
              </a:defRPr>
            </a:lvl2pPr>
            <a:lvl3pPr marL="0" indent="914400" algn="ctr">
              <a:spcBef>
                <a:spcPts val="0"/>
              </a:spcBef>
              <a:buClrTx/>
              <a:buSzTx/>
              <a:buFontTx/>
              <a:buNone/>
              <a:defRPr sz="2400">
                <a:solidFill>
                  <a:srgbClr val="4A3116"/>
                </a:solidFill>
              </a:defRPr>
            </a:lvl3pPr>
            <a:lvl4pPr marL="0" indent="1371600" algn="ctr">
              <a:spcBef>
                <a:spcPts val="0"/>
              </a:spcBef>
              <a:buClrTx/>
              <a:buSzTx/>
              <a:buFontTx/>
              <a:buNone/>
              <a:defRPr sz="2400">
                <a:solidFill>
                  <a:srgbClr val="4A3116"/>
                </a:solidFill>
              </a:defRPr>
            </a:lvl4pPr>
            <a:lvl5pPr indent="1828800" algn="ctr">
              <a:spcBef>
                <a:spcPts val="0"/>
              </a:spcBef>
              <a:buClrTx/>
              <a:buFontTx/>
              <a:defRPr sz="2400">
                <a:solidFill>
                  <a:srgbClr val="4A3116"/>
                </a:solidFill>
              </a:defRPr>
            </a:lvl5pPr>
          </a:lstStyle>
          <a:p>
            <a:pPr/>
            <a:r>
              <a:t>Body Level One</a:t>
            </a:r>
          </a:p>
          <a:p>
            <a:pPr lvl="1"/>
            <a:r>
              <a:t>Body Level Two</a:t>
            </a:r>
          </a:p>
          <a:p>
            <a:pPr lvl="2"/>
            <a:r>
              <a:t>Body Level Three</a:t>
            </a:r>
          </a:p>
          <a:p>
            <a:pPr lvl="3"/>
            <a:r>
              <a:t>Body Level Four</a:t>
            </a:r>
          </a:p>
          <a:p>
            <a:pPr lvl="4"/>
            <a:r>
              <a:t>Body Level Five</a:t>
            </a:r>
          </a:p>
        </p:txBody>
      </p:sp>
      <p:sp>
        <p:nvSpPr>
          <p:cNvPr id="1412" name="Shape 14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Blank A">
    <p:spTree>
      <p:nvGrpSpPr>
        <p:cNvPr id="1" name=""/>
        <p:cNvGrpSpPr/>
        <p:nvPr/>
      </p:nvGrpSpPr>
      <p:grpSpPr>
        <a:xfrm>
          <a:off x="0" y="0"/>
          <a:ext cx="0" cy="0"/>
          <a:chOff x="0" y="0"/>
          <a:chExt cx="0" cy="0"/>
        </a:xfrm>
      </p:grpSpPr>
      <p:grpSp>
        <p:nvGrpSpPr>
          <p:cNvPr id="1430" name="Group 1430"/>
          <p:cNvGrpSpPr/>
          <p:nvPr/>
        </p:nvGrpSpPr>
        <p:grpSpPr>
          <a:xfrm>
            <a:off x="11007220" y="6090027"/>
            <a:ext cx="620826" cy="435427"/>
            <a:chOff x="0" y="0"/>
            <a:chExt cx="620824" cy="435425"/>
          </a:xfrm>
        </p:grpSpPr>
        <p:sp>
          <p:nvSpPr>
            <p:cNvPr id="1419" name="Shape 1419"/>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420" name="Shape 1420"/>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1" name="Shape 1421"/>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2" name="Shape 1422"/>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3" name="Shape 1423"/>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4" name="Shape 1424"/>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5" name="Shape 1425"/>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6" name="Shape 1426"/>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7" name="Shape 1427"/>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8" name="Shape 1428"/>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29" name="Shape 1429"/>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431" name="Shape 14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Blank B">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1438" name="image1.png"/>
          <p:cNvPicPr>
            <a:picLocks noChangeAspect="1"/>
          </p:cNvPicPr>
          <p:nvPr/>
        </p:nvPicPr>
        <p:blipFill>
          <a:blip r:embed="rId2">
            <a:extLst/>
          </a:blip>
          <a:stretch>
            <a:fillRect/>
          </a:stretch>
        </p:blipFill>
        <p:spPr>
          <a:xfrm>
            <a:off x="3046" y="1714"/>
            <a:ext cx="12182732" cy="6852785"/>
          </a:xfrm>
          <a:prstGeom prst="rect">
            <a:avLst/>
          </a:prstGeom>
          <a:ln w="12700">
            <a:miter lim="400000"/>
          </a:ln>
        </p:spPr>
      </p:pic>
      <p:grpSp>
        <p:nvGrpSpPr>
          <p:cNvPr id="1450" name="Group 1450"/>
          <p:cNvGrpSpPr/>
          <p:nvPr/>
        </p:nvGrpSpPr>
        <p:grpSpPr>
          <a:xfrm>
            <a:off x="11007220" y="6090027"/>
            <a:ext cx="620826" cy="435427"/>
            <a:chOff x="0" y="0"/>
            <a:chExt cx="620824" cy="435425"/>
          </a:xfrm>
        </p:grpSpPr>
        <p:sp>
          <p:nvSpPr>
            <p:cNvPr id="1439" name="Shape 1439"/>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440" name="Shape 1440"/>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1" name="Shape 1441"/>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2" name="Shape 1442"/>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3" name="Shape 1443"/>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4" name="Shape 1444"/>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5" name="Shape 1445"/>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6" name="Shape 1446"/>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7" name="Shape 1447"/>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8" name="Shape 1448"/>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49" name="Shape 1449"/>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451" name="Shape 145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showMasterPhAnim="1">
  <p:cSld name="Customer_Hero_A">
    <p:spTree>
      <p:nvGrpSpPr>
        <p:cNvPr id="1" name=""/>
        <p:cNvGrpSpPr/>
        <p:nvPr/>
      </p:nvGrpSpPr>
      <p:grpSpPr>
        <a:xfrm>
          <a:off x="0" y="0"/>
          <a:ext cx="0" cy="0"/>
          <a:chOff x="0" y="0"/>
          <a:chExt cx="0" cy="0"/>
        </a:xfrm>
      </p:grpSpPr>
      <p:sp>
        <p:nvSpPr>
          <p:cNvPr id="1458" name="Shape 1458"/>
          <p:cNvSpPr/>
          <p:nvPr/>
        </p:nvSpPr>
        <p:spPr>
          <a:xfrm>
            <a:off x="0" y="2912761"/>
            <a:ext cx="12188825" cy="3945239"/>
          </a:xfrm>
          <a:prstGeom prst="rect">
            <a:avLst/>
          </a:prstGeom>
          <a:solidFill>
            <a:srgbClr val="D0D9DE"/>
          </a:solidFill>
          <a:ln w="12700">
            <a:miter lim="400000"/>
          </a:ln>
        </p:spPr>
        <p:txBody>
          <a:bodyPr lIns="45719" rIns="45719"/>
          <a:lstStyle/>
          <a:p>
            <a:pPr algn="ctr">
              <a:defRPr>
                <a:solidFill>
                  <a:srgbClr val="FFFFFF"/>
                </a:solidFill>
              </a:defRPr>
            </a:pPr>
          </a:p>
        </p:txBody>
      </p:sp>
      <p:sp>
        <p:nvSpPr>
          <p:cNvPr id="1459" name="Shape 1459"/>
          <p:cNvSpPr/>
          <p:nvPr/>
        </p:nvSpPr>
        <p:spPr>
          <a:xfrm>
            <a:off x="-65" y="-2"/>
            <a:ext cx="12185843" cy="2907795"/>
          </a:xfrm>
          <a:prstGeom prst="rect">
            <a:avLst/>
          </a:prstGeom>
          <a:solidFill>
            <a:srgbClr val="19325C"/>
          </a:solidFill>
          <a:ln w="12700">
            <a:miter lim="400000"/>
          </a:ln>
        </p:spPr>
        <p:txBody>
          <a:bodyPr lIns="45719" rIns="45719"/>
          <a:lstStyle/>
          <a:p>
            <a:pPr algn="ctr">
              <a:defRPr>
                <a:solidFill>
                  <a:srgbClr val="FFFFFF"/>
                </a:solidFill>
              </a:defRPr>
            </a:pPr>
          </a:p>
        </p:txBody>
      </p:sp>
      <p:pic>
        <p:nvPicPr>
          <p:cNvPr id="1460" name="image22.png"/>
          <p:cNvPicPr>
            <a:picLocks noChangeAspect="1"/>
          </p:cNvPicPr>
          <p:nvPr/>
        </p:nvPicPr>
        <p:blipFill>
          <a:blip r:embed="rId2">
            <a:alphaModFix amt="62000"/>
            <a:extLst/>
          </a:blip>
          <a:stretch>
            <a:fillRect/>
          </a:stretch>
        </p:blipFill>
        <p:spPr>
          <a:xfrm>
            <a:off x="0" y="0"/>
            <a:ext cx="12188825" cy="2943435"/>
          </a:xfrm>
          <a:prstGeom prst="rect">
            <a:avLst/>
          </a:prstGeom>
          <a:ln w="12700">
            <a:miter lim="400000"/>
          </a:ln>
        </p:spPr>
      </p:pic>
      <p:sp>
        <p:nvSpPr>
          <p:cNvPr id="1461" name="Shape 1461"/>
          <p:cNvSpPr/>
          <p:nvPr>
            <p:ph type="body" sz="half" idx="1"/>
          </p:nvPr>
        </p:nvSpPr>
        <p:spPr>
          <a:xfrm>
            <a:off x="-2" y="-2"/>
            <a:ext cx="8206742" cy="2907795"/>
          </a:xfrm>
          <a:prstGeom prst="rect">
            <a:avLst/>
          </a:prstGeom>
        </p:spPr>
        <p:txBody>
          <a:bodyPr lIns="91439" tIns="91439" rIns="91439" bIns="91439">
            <a:normAutofit fontScale="100000" lnSpcReduction="0"/>
          </a:bodyPr>
          <a:lstStyle>
            <a:lvl1pPr marL="111125" indent="-111125">
              <a:spcBef>
                <a:spcPts val="600"/>
              </a:spcBef>
              <a:buClrTx/>
              <a:buSzTx/>
              <a:buFontTx/>
              <a:buNone/>
              <a:defRPr sz="2800">
                <a:solidFill>
                  <a:srgbClr val="FFFFFF"/>
                </a:solidFill>
                <a:latin typeface="Salesforce Sans Light"/>
                <a:ea typeface="Salesforce Sans Light"/>
                <a:cs typeface="Salesforce Sans Light"/>
                <a:sym typeface="Salesforce Sans Light"/>
              </a:defRPr>
            </a:lvl1pPr>
            <a:lvl2pPr marL="111125" indent="0">
              <a:spcBef>
                <a:spcPts val="600"/>
              </a:spcBef>
              <a:buClrTx/>
              <a:buSzTx/>
              <a:buFontTx/>
              <a:buNone/>
              <a:defRPr sz="2800">
                <a:solidFill>
                  <a:srgbClr val="FFFFFF"/>
                </a:solidFill>
                <a:latin typeface="Salesforce Sans Light"/>
                <a:ea typeface="Salesforce Sans Light"/>
                <a:cs typeface="Salesforce Sans Light"/>
                <a:sym typeface="Salesforce Sans Light"/>
              </a:defRPr>
            </a:lvl2pPr>
            <a:lvl3pPr marL="502047" indent="-319485">
              <a:spcBef>
                <a:spcPts val="600"/>
              </a:spcBef>
              <a:buClrTx/>
              <a:buFontTx/>
              <a:defRPr sz="2800">
                <a:solidFill>
                  <a:srgbClr val="FFFFFF"/>
                </a:solidFill>
                <a:latin typeface="Salesforce Sans Light"/>
                <a:ea typeface="Salesforce Sans Light"/>
                <a:cs typeface="Salesforce Sans Light"/>
                <a:sym typeface="Salesforce Sans Light"/>
              </a:defRPr>
            </a:lvl3pPr>
            <a:lvl4pPr marL="730250" indent="-365125">
              <a:spcBef>
                <a:spcPts val="600"/>
              </a:spcBef>
              <a:buClrTx/>
              <a:buFontTx/>
              <a:defRPr sz="2800">
                <a:solidFill>
                  <a:srgbClr val="FFFFFF"/>
                </a:solidFill>
                <a:latin typeface="Salesforce Sans Light"/>
                <a:ea typeface="Salesforce Sans Light"/>
                <a:cs typeface="Salesforce Sans Light"/>
                <a:sym typeface="Salesforce Sans Light"/>
              </a:defRPr>
            </a:lvl4pPr>
            <a:lvl5pPr marL="111125" indent="-111125">
              <a:spcBef>
                <a:spcPts val="600"/>
              </a:spcBef>
              <a:buClrTx/>
              <a:buFontTx/>
              <a:defRPr sz="2800">
                <a:solidFill>
                  <a:srgbClr val="FFFFFF"/>
                </a:solidFill>
                <a:latin typeface="Salesforce Sans Light"/>
                <a:ea typeface="Salesforce Sans Light"/>
                <a:cs typeface="Salesforce Sans Light"/>
                <a:sym typeface="Salesforce Sans Light"/>
              </a:defRPr>
            </a:lvl5pPr>
          </a:lstStyle>
          <a:p>
            <a:pPr/>
            <a:r>
              <a:t>Body Level One</a:t>
            </a:r>
          </a:p>
          <a:p>
            <a:pPr lvl="1"/>
            <a:r>
              <a:t>Body Level Two</a:t>
            </a:r>
          </a:p>
          <a:p>
            <a:pPr lvl="2"/>
            <a:r>
              <a:t>Body Level Three</a:t>
            </a:r>
          </a:p>
          <a:p>
            <a:pPr lvl="3"/>
            <a:r>
              <a:t>Body Level Four</a:t>
            </a:r>
          </a:p>
          <a:p>
            <a:pPr lvl="4"/>
            <a:r>
              <a:t>Body Level Five</a:t>
            </a:r>
          </a:p>
        </p:txBody>
      </p:sp>
      <p:sp>
        <p:nvSpPr>
          <p:cNvPr id="1462" name="Shape 1462"/>
          <p:cNvSpPr/>
          <p:nvPr>
            <p:ph type="title"/>
          </p:nvPr>
        </p:nvSpPr>
        <p:spPr>
          <a:xfrm>
            <a:off x="576072" y="3507244"/>
            <a:ext cx="7198757" cy="987553"/>
          </a:xfrm>
          <a:prstGeom prst="rect">
            <a:avLst/>
          </a:prstGeom>
        </p:spPr>
        <p:txBody>
          <a:bodyPr>
            <a:normAutofit fontScale="100000" lnSpcReduction="0"/>
          </a:bodyPr>
          <a:lstStyle>
            <a:lvl1pPr>
              <a:defRPr sz="2800">
                <a:solidFill>
                  <a:srgbClr val="0A3B61"/>
                </a:solidFill>
              </a:defRPr>
            </a:lvl1pPr>
          </a:lstStyle>
          <a:p>
            <a:pPr/>
            <a:r>
              <a:t>Title Text</a:t>
            </a:r>
          </a:p>
        </p:txBody>
      </p:sp>
      <p:sp>
        <p:nvSpPr>
          <p:cNvPr id="1463" name="Shape 1463"/>
          <p:cNvSpPr/>
          <p:nvPr>
            <p:ph type="body" sz="half" idx="13"/>
          </p:nvPr>
        </p:nvSpPr>
        <p:spPr>
          <a:xfrm>
            <a:off x="576072" y="4631956"/>
            <a:ext cx="10915713" cy="1784002"/>
          </a:xfrm>
          <a:prstGeom prst="rect">
            <a:avLst/>
          </a:prstGeom>
        </p:spPr>
        <p:txBody>
          <a:bodyPr>
            <a:normAutofit fontScale="100000" lnSpcReduction="0"/>
          </a:bodyPr>
          <a:lstStyle/>
          <a:p>
            <a:pPr>
              <a:spcBef>
                <a:spcPts val="1000"/>
              </a:spcBef>
              <a:defRPr spc="-100"/>
            </a:pPr>
          </a:p>
        </p:txBody>
      </p:sp>
      <p:sp>
        <p:nvSpPr>
          <p:cNvPr id="1464" name="Shape 1464"/>
          <p:cNvSpPr/>
          <p:nvPr>
            <p:ph type="pic" sz="quarter" idx="14"/>
          </p:nvPr>
        </p:nvSpPr>
        <p:spPr>
          <a:xfrm>
            <a:off x="7746187" y="1001306"/>
            <a:ext cx="3842323" cy="3842323"/>
          </a:xfrm>
          <a:prstGeom prst="rect">
            <a:avLst/>
          </a:prstGeom>
          <a:ln w="98425">
            <a:solidFill>
              <a:srgbClr val="D0D9DE"/>
            </a:solidFill>
            <a:round/>
          </a:ln>
        </p:spPr>
        <p:txBody>
          <a:bodyPr lIns="91439" tIns="45719" rIns="91439" bIns="45719"/>
          <a:lstStyle/>
          <a:p>
            <a:pPr/>
          </a:p>
        </p:txBody>
      </p:sp>
      <p:sp>
        <p:nvSpPr>
          <p:cNvPr id="1465" name="Shape 1465"/>
          <p:cNvSpPr/>
          <p:nvPr/>
        </p:nvSpPr>
        <p:spPr>
          <a:xfrm flipH="1" flipV="1">
            <a:off x="667595" y="2286173"/>
            <a:ext cx="1586309" cy="1341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70" y="21600"/>
                </a:moveTo>
                <a:lnTo>
                  <a:pt x="1430" y="21600"/>
                </a:lnTo>
                <a:cubicBezTo>
                  <a:pt x="640" y="21600"/>
                  <a:pt x="0" y="20843"/>
                  <a:pt x="0" y="19910"/>
                </a:cubicBezTo>
                <a:lnTo>
                  <a:pt x="0" y="6113"/>
                </a:lnTo>
                <a:cubicBezTo>
                  <a:pt x="0" y="5179"/>
                  <a:pt x="640" y="4422"/>
                  <a:pt x="1430" y="4422"/>
                </a:cubicBezTo>
                <a:lnTo>
                  <a:pt x="8013" y="4422"/>
                </a:lnTo>
                <a:lnTo>
                  <a:pt x="10800" y="0"/>
                </a:lnTo>
                <a:lnTo>
                  <a:pt x="13587" y="4422"/>
                </a:lnTo>
                <a:lnTo>
                  <a:pt x="20170" y="4422"/>
                </a:lnTo>
                <a:cubicBezTo>
                  <a:pt x="20960" y="4422"/>
                  <a:pt x="21600" y="5179"/>
                  <a:pt x="21600" y="6113"/>
                </a:cubicBezTo>
                <a:lnTo>
                  <a:pt x="21600" y="19910"/>
                </a:lnTo>
                <a:cubicBezTo>
                  <a:pt x="21600" y="20843"/>
                  <a:pt x="20960" y="21600"/>
                  <a:pt x="20170" y="21600"/>
                </a:cubicBezTo>
                <a:close/>
              </a:path>
            </a:pathLst>
          </a:custGeom>
          <a:solidFill>
            <a:srgbClr val="FFFFFF"/>
          </a:solidFill>
          <a:ln w="12700">
            <a:miter lim="400000"/>
          </a:ln>
          <a:effectLst>
            <a:outerShdw sx="100000" sy="100000" kx="0" ky="0" algn="b" rotWithShape="0" blurRad="393700" dist="50800" dir="5400000">
              <a:srgbClr val="000000">
                <a:alpha val="18000"/>
              </a:srgbClr>
            </a:outerShdw>
          </a:effectLst>
        </p:spPr>
        <p:txBody>
          <a:bodyPr lIns="45719" rIns="45719" anchor="ctr"/>
          <a:lstStyle/>
          <a:p>
            <a:pPr algn="ctr">
              <a:spcBef>
                <a:spcPts val="1200"/>
              </a:spcBef>
              <a:defRPr sz="2000">
                <a:solidFill>
                  <a:srgbClr val="FFFFFF"/>
                </a:solidFill>
              </a:defRPr>
            </a:pPr>
          </a:p>
        </p:txBody>
      </p:sp>
      <p:sp>
        <p:nvSpPr>
          <p:cNvPr id="1466" name="Shape 1466"/>
          <p:cNvSpPr/>
          <p:nvPr>
            <p:ph type="pic" sz="quarter" idx="15"/>
          </p:nvPr>
        </p:nvSpPr>
        <p:spPr>
          <a:xfrm>
            <a:off x="667595" y="2293214"/>
            <a:ext cx="1586574" cy="1106732"/>
          </a:xfrm>
          <a:prstGeom prst="rect">
            <a:avLst/>
          </a:prstGeom>
        </p:spPr>
        <p:txBody>
          <a:bodyPr lIns="91439" tIns="45719" rIns="91439" bIns="45719"/>
          <a:lstStyle/>
          <a:p>
            <a:pPr/>
          </a:p>
        </p:txBody>
      </p:sp>
      <p:sp>
        <p:nvSpPr>
          <p:cNvPr id="1467" name="Shape 14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Customer_Hero_B">
    <p:spTree>
      <p:nvGrpSpPr>
        <p:cNvPr id="1" name=""/>
        <p:cNvGrpSpPr/>
        <p:nvPr/>
      </p:nvGrpSpPr>
      <p:grpSpPr>
        <a:xfrm>
          <a:off x="0" y="0"/>
          <a:ext cx="0" cy="0"/>
          <a:chOff x="0" y="0"/>
          <a:chExt cx="0" cy="0"/>
        </a:xfrm>
      </p:grpSpPr>
      <p:sp>
        <p:nvSpPr>
          <p:cNvPr id="1474" name="Shape 1474"/>
          <p:cNvSpPr/>
          <p:nvPr/>
        </p:nvSpPr>
        <p:spPr>
          <a:xfrm>
            <a:off x="0" y="2921000"/>
            <a:ext cx="12188825" cy="3937000"/>
          </a:xfrm>
          <a:prstGeom prst="rect">
            <a:avLst/>
          </a:prstGeom>
          <a:solidFill>
            <a:srgbClr val="D0D9DE"/>
          </a:solidFill>
          <a:ln w="12700">
            <a:miter lim="400000"/>
          </a:ln>
        </p:spPr>
        <p:txBody>
          <a:bodyPr lIns="45719" rIns="45719"/>
          <a:lstStyle/>
          <a:p>
            <a:pPr algn="ctr">
              <a:defRPr>
                <a:solidFill>
                  <a:srgbClr val="FFFFFF"/>
                </a:solidFill>
              </a:defRPr>
            </a:pPr>
          </a:p>
        </p:txBody>
      </p:sp>
      <p:sp>
        <p:nvSpPr>
          <p:cNvPr id="1475" name="Shape 1475"/>
          <p:cNvSpPr/>
          <p:nvPr>
            <p:ph type="pic" idx="13"/>
          </p:nvPr>
        </p:nvSpPr>
        <p:spPr>
          <a:xfrm>
            <a:off x="0" y="0"/>
            <a:ext cx="12204190" cy="3508375"/>
          </a:xfrm>
          <a:prstGeom prst="rect">
            <a:avLst/>
          </a:prstGeom>
        </p:spPr>
        <p:txBody>
          <a:bodyPr lIns="91439" tIns="45719" rIns="91439" bIns="45719"/>
          <a:lstStyle/>
          <a:p>
            <a:pPr/>
          </a:p>
        </p:txBody>
      </p:sp>
      <p:sp>
        <p:nvSpPr>
          <p:cNvPr id="1476" name="Shape 1476"/>
          <p:cNvSpPr/>
          <p:nvPr>
            <p:ph type="title"/>
          </p:nvPr>
        </p:nvSpPr>
        <p:spPr>
          <a:xfrm>
            <a:off x="576072" y="3922776"/>
            <a:ext cx="11045953" cy="987553"/>
          </a:xfrm>
          <a:prstGeom prst="rect">
            <a:avLst/>
          </a:prstGeom>
        </p:spPr>
        <p:txBody>
          <a:bodyPr>
            <a:normAutofit fontScale="100000" lnSpcReduction="0"/>
          </a:bodyPr>
          <a:lstStyle>
            <a:lvl1pPr>
              <a:defRPr sz="2800">
                <a:solidFill>
                  <a:srgbClr val="19325C"/>
                </a:solidFill>
              </a:defRPr>
            </a:lvl1pPr>
          </a:lstStyle>
          <a:p>
            <a:pPr/>
            <a:r>
              <a:t>Title Text</a:t>
            </a:r>
          </a:p>
        </p:txBody>
      </p:sp>
      <p:sp>
        <p:nvSpPr>
          <p:cNvPr id="1477" name="Shape 1477"/>
          <p:cNvSpPr/>
          <p:nvPr>
            <p:ph type="body" sz="quarter" idx="1"/>
          </p:nvPr>
        </p:nvSpPr>
        <p:spPr>
          <a:xfrm>
            <a:off x="576072" y="5047488"/>
            <a:ext cx="11045953" cy="1216153"/>
          </a:xfrm>
          <a:prstGeom prst="rect">
            <a:avLst/>
          </a:prstGeom>
        </p:spPr>
        <p:txBody>
          <a:bodyPr>
            <a:normAutofit fontScale="100000" lnSpcReduction="0"/>
          </a:bodyPr>
          <a:lstStyle>
            <a:lvl1pPr>
              <a:spcBef>
                <a:spcPts val="1000"/>
              </a:spcBef>
              <a:defRPr spc="-9">
                <a:solidFill>
                  <a:schemeClr val="accent2"/>
                </a:solidFill>
              </a:defRPr>
            </a:lvl1pPr>
            <a:lvl2pPr>
              <a:spcBef>
                <a:spcPts val="1000"/>
              </a:spcBef>
              <a:defRPr spc="-9">
                <a:solidFill>
                  <a:schemeClr val="accent2"/>
                </a:solidFill>
              </a:defRPr>
            </a:lvl2pPr>
            <a:lvl3pPr>
              <a:spcBef>
                <a:spcPts val="1000"/>
              </a:spcBef>
              <a:defRPr spc="-9">
                <a:solidFill>
                  <a:schemeClr val="accent2"/>
                </a:solidFill>
              </a:defRPr>
            </a:lvl3pPr>
            <a:lvl4pPr>
              <a:spcBef>
                <a:spcPts val="1000"/>
              </a:spcBef>
              <a:defRPr spc="-9">
                <a:solidFill>
                  <a:schemeClr val="accent2"/>
                </a:solidFill>
              </a:defRPr>
            </a:lvl4pPr>
            <a:lvl5pPr>
              <a:spcBef>
                <a:spcPts val="1000"/>
              </a:spcBef>
              <a:defRPr spc="-9">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478" name="Shape 1478"/>
          <p:cNvSpPr/>
          <p:nvPr/>
        </p:nvSpPr>
        <p:spPr>
          <a:xfrm flipH="1" flipV="1">
            <a:off x="678355" y="2975236"/>
            <a:ext cx="1589207" cy="1344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70" y="21600"/>
                </a:moveTo>
                <a:lnTo>
                  <a:pt x="1430" y="21600"/>
                </a:lnTo>
                <a:cubicBezTo>
                  <a:pt x="640" y="21600"/>
                  <a:pt x="0" y="20843"/>
                  <a:pt x="0" y="19910"/>
                </a:cubicBezTo>
                <a:lnTo>
                  <a:pt x="0" y="6113"/>
                </a:lnTo>
                <a:cubicBezTo>
                  <a:pt x="0" y="5179"/>
                  <a:pt x="640" y="4422"/>
                  <a:pt x="1430" y="4422"/>
                </a:cubicBezTo>
                <a:lnTo>
                  <a:pt x="8013" y="4422"/>
                </a:lnTo>
                <a:lnTo>
                  <a:pt x="10800" y="0"/>
                </a:lnTo>
                <a:lnTo>
                  <a:pt x="13587" y="4422"/>
                </a:lnTo>
                <a:lnTo>
                  <a:pt x="20170" y="4422"/>
                </a:lnTo>
                <a:cubicBezTo>
                  <a:pt x="20960" y="4422"/>
                  <a:pt x="21600" y="5179"/>
                  <a:pt x="21600" y="6113"/>
                </a:cubicBezTo>
                <a:lnTo>
                  <a:pt x="21600" y="19910"/>
                </a:lnTo>
                <a:cubicBezTo>
                  <a:pt x="21600" y="20843"/>
                  <a:pt x="20960" y="21600"/>
                  <a:pt x="20170" y="21600"/>
                </a:cubicBezTo>
                <a:close/>
              </a:path>
            </a:pathLst>
          </a:custGeom>
          <a:solidFill>
            <a:srgbClr val="FFFFFF"/>
          </a:solidFill>
          <a:ln w="12700">
            <a:miter lim="400000"/>
          </a:ln>
          <a:effectLst>
            <a:outerShdw sx="100000" sy="100000" kx="0" ky="0" algn="b" rotWithShape="0" blurRad="508000" dist="165100" dir="2700000">
              <a:srgbClr val="000000">
                <a:alpha val="12000"/>
              </a:srgbClr>
            </a:outerShdw>
          </a:effectLst>
        </p:spPr>
        <p:txBody>
          <a:bodyPr lIns="45719" rIns="45719" anchor="ctr"/>
          <a:lstStyle/>
          <a:p>
            <a:pPr algn="ctr">
              <a:spcBef>
                <a:spcPts val="1200"/>
              </a:spcBef>
              <a:defRPr sz="2000">
                <a:solidFill>
                  <a:srgbClr val="FFFFFF"/>
                </a:solidFill>
              </a:defRPr>
            </a:pPr>
          </a:p>
        </p:txBody>
      </p:sp>
      <p:sp>
        <p:nvSpPr>
          <p:cNvPr id="1479" name="Shape 1479"/>
          <p:cNvSpPr/>
          <p:nvPr>
            <p:ph type="pic" sz="quarter" idx="14"/>
          </p:nvPr>
        </p:nvSpPr>
        <p:spPr>
          <a:xfrm>
            <a:off x="678355" y="2982189"/>
            <a:ext cx="1586574" cy="1106732"/>
          </a:xfrm>
          <a:prstGeom prst="rect">
            <a:avLst/>
          </a:prstGeom>
        </p:spPr>
        <p:txBody>
          <a:bodyPr lIns="91439" tIns="45719" rIns="91439" bIns="45719"/>
          <a:lstStyle/>
          <a:p>
            <a:pPr/>
          </a:p>
        </p:txBody>
      </p:sp>
      <p:sp>
        <p:nvSpPr>
          <p:cNvPr id="1480" name="Shape 14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Thank You_slide">
    <p:bg>
      <p:bgPr>
        <a:gradFill flip="none" rotWithShape="1">
          <a:gsLst>
            <a:gs pos="0">
              <a:srgbClr val="118ED9"/>
            </a:gs>
            <a:gs pos="78899">
              <a:srgbClr val="4CC0D9"/>
            </a:gs>
            <a:gs pos="100000">
              <a:srgbClr val="68E2B3"/>
            </a:gs>
          </a:gsLst>
          <a:lin ang="5400000" scaled="0"/>
        </a:gradFill>
      </p:bgPr>
    </p:bg>
    <p:spTree>
      <p:nvGrpSpPr>
        <p:cNvPr id="1" name=""/>
        <p:cNvGrpSpPr/>
        <p:nvPr/>
      </p:nvGrpSpPr>
      <p:grpSpPr>
        <a:xfrm>
          <a:off x="0" y="0"/>
          <a:ext cx="0" cy="0"/>
          <a:chOff x="0" y="0"/>
          <a:chExt cx="0" cy="0"/>
        </a:xfrm>
      </p:grpSpPr>
      <p:pic>
        <p:nvPicPr>
          <p:cNvPr id="1487" name="image15.png"/>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88" name="Shape 1488"/>
          <p:cNvSpPr/>
          <p:nvPr/>
        </p:nvSpPr>
        <p:spPr>
          <a:xfrm>
            <a:off x="2830513" y="2711449"/>
            <a:ext cx="6527801" cy="143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584200">
              <a:defRPr sz="8800">
                <a:solidFill>
                  <a:srgbClr val="FFFFFF"/>
                </a:solidFill>
              </a:defRPr>
            </a:pPr>
            <a:r>
              <a:t>Thank </a:t>
            </a:r>
            <a:r>
              <a:rPr spc="300"/>
              <a:t>Y   u</a:t>
            </a:r>
          </a:p>
        </p:txBody>
      </p:sp>
      <p:sp>
        <p:nvSpPr>
          <p:cNvPr id="1489" name="Shape 1489"/>
          <p:cNvSpPr/>
          <p:nvPr/>
        </p:nvSpPr>
        <p:spPr>
          <a:xfrm>
            <a:off x="7330161" y="3260294"/>
            <a:ext cx="814568" cy="573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1" y="5982"/>
                </a:moveTo>
                <a:cubicBezTo>
                  <a:pt x="1461" y="6827"/>
                  <a:pt x="1580" y="7633"/>
                  <a:pt x="1805" y="8368"/>
                </a:cubicBezTo>
                <a:cubicBezTo>
                  <a:pt x="723" y="9264"/>
                  <a:pt x="0" y="10946"/>
                  <a:pt x="0" y="12869"/>
                </a:cubicBezTo>
                <a:cubicBezTo>
                  <a:pt x="0" y="15749"/>
                  <a:pt x="1615" y="18076"/>
                  <a:pt x="3609" y="18076"/>
                </a:cubicBezTo>
                <a:cubicBezTo>
                  <a:pt x="3862" y="18076"/>
                  <a:pt x="4108" y="18035"/>
                  <a:pt x="4347" y="17965"/>
                </a:cubicBezTo>
                <a:cubicBezTo>
                  <a:pt x="4894" y="20090"/>
                  <a:pt x="6320" y="21600"/>
                  <a:pt x="7991" y="21600"/>
                </a:cubicBezTo>
                <a:cubicBezTo>
                  <a:pt x="9599" y="21600"/>
                  <a:pt x="10976" y="20200"/>
                  <a:pt x="11565" y="18217"/>
                </a:cubicBezTo>
                <a:cubicBezTo>
                  <a:pt x="12015" y="18529"/>
                  <a:pt x="12520" y="18710"/>
                  <a:pt x="13054" y="18710"/>
                </a:cubicBezTo>
                <a:cubicBezTo>
                  <a:pt x="14332" y="18710"/>
                  <a:pt x="15442" y="17703"/>
                  <a:pt x="16031" y="16213"/>
                </a:cubicBezTo>
                <a:cubicBezTo>
                  <a:pt x="16326" y="16303"/>
                  <a:pt x="16628" y="16343"/>
                  <a:pt x="16944" y="16343"/>
                </a:cubicBezTo>
                <a:cubicBezTo>
                  <a:pt x="19514" y="16343"/>
                  <a:pt x="21600" y="13343"/>
                  <a:pt x="21600" y="9637"/>
                </a:cubicBezTo>
                <a:cubicBezTo>
                  <a:pt x="21600" y="5931"/>
                  <a:pt x="19514" y="2920"/>
                  <a:pt x="16944" y="2920"/>
                </a:cubicBezTo>
                <a:cubicBezTo>
                  <a:pt x="16277" y="2920"/>
                  <a:pt x="15638" y="3132"/>
                  <a:pt x="15062" y="3494"/>
                </a:cubicBezTo>
                <a:cubicBezTo>
                  <a:pt x="14402" y="1813"/>
                  <a:pt x="13152" y="675"/>
                  <a:pt x="11727" y="675"/>
                </a:cubicBezTo>
                <a:cubicBezTo>
                  <a:pt x="10660" y="675"/>
                  <a:pt x="9691" y="1319"/>
                  <a:pt x="8988" y="2356"/>
                </a:cubicBezTo>
                <a:cubicBezTo>
                  <a:pt x="8223" y="926"/>
                  <a:pt x="7015" y="0"/>
                  <a:pt x="5653" y="0"/>
                </a:cubicBezTo>
                <a:cubicBezTo>
                  <a:pt x="3336" y="0"/>
                  <a:pt x="1461" y="2679"/>
                  <a:pt x="1461" y="5982"/>
                </a:cubicBezTo>
              </a:path>
            </a:pathLst>
          </a:custGeom>
          <a:solidFill>
            <a:srgbClr val="FFFFFF"/>
          </a:solidFill>
          <a:ln w="12700">
            <a:miter lim="400000"/>
          </a:ln>
        </p:spPr>
        <p:txBody>
          <a:bodyPr lIns="45719" rIns="45719" anchor="ctr"/>
          <a:lstStyle/>
          <a:p>
            <a:pPr/>
          </a:p>
        </p:txBody>
      </p:sp>
      <p:sp>
        <p:nvSpPr>
          <p:cNvPr id="1490" name="Shape 14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Guide Placement ">
    <p:spTree>
      <p:nvGrpSpPr>
        <p:cNvPr id="1" name=""/>
        <p:cNvGrpSpPr/>
        <p:nvPr/>
      </p:nvGrpSpPr>
      <p:grpSpPr>
        <a:xfrm>
          <a:off x="0" y="0"/>
          <a:ext cx="0" cy="0"/>
          <a:chOff x="0" y="0"/>
          <a:chExt cx="0" cy="0"/>
        </a:xfrm>
      </p:grpSpPr>
      <p:grpSp>
        <p:nvGrpSpPr>
          <p:cNvPr id="1508" name="Group 1508"/>
          <p:cNvGrpSpPr/>
          <p:nvPr/>
        </p:nvGrpSpPr>
        <p:grpSpPr>
          <a:xfrm>
            <a:off x="11007220" y="6090027"/>
            <a:ext cx="620826" cy="435427"/>
            <a:chOff x="0" y="0"/>
            <a:chExt cx="620824" cy="435425"/>
          </a:xfrm>
        </p:grpSpPr>
        <p:sp>
          <p:nvSpPr>
            <p:cNvPr id="1497" name="Shape 1497"/>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498" name="Shape 1498"/>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499" name="Shape 1499"/>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0" name="Shape 1500"/>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1" name="Shape 1501"/>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2" name="Shape 1502"/>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3" name="Shape 1503"/>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4" name="Shape 1504"/>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5" name="Shape 1505"/>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6" name="Shape 1506"/>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07" name="Shape 1507"/>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509" name="Shape 1509"/>
          <p:cNvSpPr/>
          <p:nvPr/>
        </p:nvSpPr>
        <p:spPr>
          <a:xfrm flipH="1">
            <a:off x="581024" y="0"/>
            <a:ext cx="2" cy="6858000"/>
          </a:xfrm>
          <a:prstGeom prst="line">
            <a:avLst/>
          </a:prstGeom>
          <a:ln w="19050">
            <a:solidFill>
              <a:schemeClr val="accent5"/>
            </a:solidFill>
          </a:ln>
        </p:spPr>
        <p:txBody>
          <a:bodyPr lIns="45719" rIns="45719"/>
          <a:lstStyle/>
          <a:p>
            <a:pPr/>
          </a:p>
        </p:txBody>
      </p:sp>
      <p:sp>
        <p:nvSpPr>
          <p:cNvPr id="1510" name="Shape 1510"/>
          <p:cNvSpPr/>
          <p:nvPr/>
        </p:nvSpPr>
        <p:spPr>
          <a:xfrm flipH="1">
            <a:off x="11618913" y="-1588"/>
            <a:ext cx="1" cy="6858001"/>
          </a:xfrm>
          <a:prstGeom prst="line">
            <a:avLst/>
          </a:prstGeom>
          <a:ln w="19050">
            <a:solidFill>
              <a:schemeClr val="accent5"/>
            </a:solidFill>
          </a:ln>
        </p:spPr>
        <p:txBody>
          <a:bodyPr lIns="45719" rIns="45719"/>
          <a:lstStyle/>
          <a:p>
            <a:pPr/>
          </a:p>
        </p:txBody>
      </p:sp>
      <p:sp>
        <p:nvSpPr>
          <p:cNvPr id="1511" name="Shape 1511"/>
          <p:cNvSpPr/>
          <p:nvPr/>
        </p:nvSpPr>
        <p:spPr>
          <a:xfrm>
            <a:off x="635" y="5992917"/>
            <a:ext cx="12188826" cy="1"/>
          </a:xfrm>
          <a:prstGeom prst="line">
            <a:avLst/>
          </a:prstGeom>
          <a:ln w="6350">
            <a:solidFill>
              <a:schemeClr val="accent5"/>
            </a:solidFill>
          </a:ln>
        </p:spPr>
        <p:txBody>
          <a:bodyPr lIns="45719" rIns="45719"/>
          <a:lstStyle/>
          <a:p>
            <a:pPr/>
          </a:p>
        </p:txBody>
      </p:sp>
      <p:sp>
        <p:nvSpPr>
          <p:cNvPr id="1512" name="Shape 1512"/>
          <p:cNvSpPr/>
          <p:nvPr/>
        </p:nvSpPr>
        <p:spPr>
          <a:xfrm>
            <a:off x="635" y="1758585"/>
            <a:ext cx="12188826" cy="1"/>
          </a:xfrm>
          <a:prstGeom prst="line">
            <a:avLst/>
          </a:prstGeom>
          <a:ln w="19050">
            <a:solidFill>
              <a:schemeClr val="accent5"/>
            </a:solidFill>
          </a:ln>
        </p:spPr>
        <p:txBody>
          <a:bodyPr lIns="45719" rIns="45719"/>
          <a:lstStyle/>
          <a:p>
            <a:pPr/>
          </a:p>
        </p:txBody>
      </p:sp>
      <p:sp>
        <p:nvSpPr>
          <p:cNvPr id="1513" name="Shape 1513"/>
          <p:cNvSpPr/>
          <p:nvPr/>
        </p:nvSpPr>
        <p:spPr>
          <a:xfrm>
            <a:off x="7115175" y="2289701"/>
            <a:ext cx="4433888" cy="3830295"/>
          </a:xfrm>
          <a:prstGeom prst="rect">
            <a:avLst/>
          </a:prstGeom>
          <a:ln w="12700">
            <a:miter lim="400000"/>
          </a:ln>
          <a:extLst>
            <a:ext uri="{C572A759-6A51-4108-AA02-DFA0A04FC94B}">
              <ma14:wrappingTextBoxFlag xmlns:ma14="http://schemas.microsoft.com/office/mac/drawingml/2011/main" val="1"/>
            </a:ext>
          </a:extLst>
        </p:spPr>
        <p:txBody>
          <a:bodyPr lIns="60947" tIns="60947" rIns="60947" bIns="60947">
            <a:spAutoFit/>
          </a:bodyPr>
          <a:lstStyle/>
          <a:p>
            <a:pPr defTabSz="542925">
              <a:spcBef>
                <a:spcPts val="800"/>
              </a:spcBef>
              <a:defRPr b="1" sz="1600">
                <a:solidFill>
                  <a:schemeClr val="accent1"/>
                </a:solidFill>
              </a:defRPr>
            </a:pPr>
            <a:r>
              <a:t>Realigning Guides</a:t>
            </a:r>
          </a:p>
          <a:p>
            <a:pPr defTabSz="542925">
              <a:spcBef>
                <a:spcPts val="800"/>
              </a:spcBef>
              <a:defRPr sz="1200">
                <a:solidFill>
                  <a:schemeClr val="accent2"/>
                </a:solidFill>
              </a:defRPr>
            </a:pPr>
            <a:r>
              <a:t>Guides can can easily be bumped and moved accidentally.  </a:t>
            </a:r>
          </a:p>
          <a:p>
            <a:pPr defTabSz="542925">
              <a:spcBef>
                <a:spcPts val="800"/>
              </a:spcBef>
              <a:defRPr sz="1200">
                <a:solidFill>
                  <a:schemeClr val="accent2"/>
                </a:solidFill>
              </a:defRPr>
            </a:pPr>
            <a:r>
              <a:t>This slide layout show you how to reset your guides. </a:t>
            </a:r>
          </a:p>
          <a:p>
            <a:pPr defTabSz="542925">
              <a:spcBef>
                <a:spcPts val="800"/>
              </a:spcBef>
              <a:defRPr b="1" sz="1200">
                <a:solidFill>
                  <a:schemeClr val="accent2"/>
                </a:solidFill>
              </a:defRPr>
            </a:pPr>
            <a:r>
              <a:t>NOTE: </a:t>
            </a:r>
            <a:r>
              <a:rPr b="0"/>
              <a:t>When working on any older deck, be sure to check and ensure that the guides in your deck are set.</a:t>
            </a:r>
            <a:endParaRPr b="0"/>
          </a:p>
          <a:p>
            <a:pPr defTabSz="542925">
              <a:spcBef>
                <a:spcPts val="800"/>
              </a:spcBef>
              <a:buSzPct val="100000"/>
              <a:buAutoNum type="arabicPeriod" startAt="1"/>
              <a:defRPr b="1" sz="1200">
                <a:solidFill>
                  <a:schemeClr val="accent2"/>
                </a:solidFill>
              </a:defRPr>
            </a:pPr>
            <a:r>
              <a:t>Turn on your guides </a:t>
            </a:r>
          </a:p>
          <a:p>
            <a:pPr defTabSz="542925">
              <a:spcBef>
                <a:spcPts val="800"/>
              </a:spcBef>
              <a:buSzPct val="100000"/>
              <a:buAutoNum type="arabicPeriod" startAt="2"/>
              <a:defRPr b="1" sz="1200">
                <a:solidFill>
                  <a:schemeClr val="accent2"/>
                </a:solidFill>
              </a:defRPr>
            </a:pPr>
            <a:r>
              <a:t>Insert a new slide the using the Guide Layout slide option.</a:t>
            </a:r>
          </a:p>
          <a:p>
            <a:pPr defTabSz="542925">
              <a:spcBef>
                <a:spcPts val="800"/>
              </a:spcBef>
              <a:buSzPct val="100000"/>
              <a:buAutoNum type="arabicPeriod" startAt="2"/>
              <a:defRPr b="1" sz="1200">
                <a:solidFill>
                  <a:schemeClr val="accent2"/>
                </a:solidFill>
              </a:defRPr>
            </a:pPr>
            <a:r>
              <a:t>Do your guides align with the orange lines in the new slide?  </a:t>
            </a:r>
            <a:r>
              <a:rPr b="0"/>
              <a:t>If yes, your guides are set, if not, proceed then realign each of the lines to line up with the lines shown on this page. </a:t>
            </a:r>
            <a:endParaRPr b="0"/>
          </a:p>
          <a:p>
            <a:pPr defTabSz="542925">
              <a:spcBef>
                <a:spcPts val="800"/>
              </a:spcBef>
              <a:buSzPct val="100000"/>
              <a:buAutoNum type="arabicPeriod" startAt="2"/>
              <a:defRPr b="1" sz="1200">
                <a:solidFill>
                  <a:schemeClr val="accent2"/>
                </a:solidFill>
              </a:defRPr>
            </a:pPr>
            <a:r>
              <a:t>Once guides are reset, delete the Guide Layout Slide</a:t>
            </a:r>
          </a:p>
          <a:p>
            <a:pPr defTabSz="542925">
              <a:spcBef>
                <a:spcPts val="800"/>
              </a:spcBef>
              <a:defRPr sz="1300">
                <a:solidFill>
                  <a:schemeClr val="accent2"/>
                </a:solidFill>
              </a:defRPr>
            </a:pPr>
          </a:p>
        </p:txBody>
      </p:sp>
      <p:sp>
        <p:nvSpPr>
          <p:cNvPr id="1514" name="Shape 1514"/>
          <p:cNvSpPr/>
          <p:nvPr/>
        </p:nvSpPr>
        <p:spPr>
          <a:xfrm flipH="1" rot="8100000">
            <a:off x="11244280" y="1765038"/>
            <a:ext cx="364586" cy="373249"/>
          </a:xfrm>
          <a:prstGeom prst="rightArrow">
            <a:avLst>
              <a:gd name="adj1" fmla="val 50000"/>
              <a:gd name="adj2" fmla="val 50000"/>
            </a:avLst>
          </a:prstGeom>
          <a:solidFill>
            <a:schemeClr val="accent5"/>
          </a:solidFill>
          <a:ln w="12700">
            <a:miter lim="400000"/>
          </a:ln>
        </p:spPr>
        <p:txBody>
          <a:bodyPr lIns="45719" rIns="45719"/>
          <a:lstStyle/>
          <a:p>
            <a:pPr algn="ctr">
              <a:defRPr>
                <a:solidFill>
                  <a:srgbClr val="FFFFFF"/>
                </a:solidFill>
              </a:defRPr>
            </a:pPr>
          </a:p>
        </p:txBody>
      </p:sp>
      <p:sp>
        <p:nvSpPr>
          <p:cNvPr id="1515" name="Shape 1515"/>
          <p:cNvSpPr/>
          <p:nvPr/>
        </p:nvSpPr>
        <p:spPr>
          <a:xfrm rot="13500000">
            <a:off x="580245" y="1765038"/>
            <a:ext cx="364585" cy="373249"/>
          </a:xfrm>
          <a:prstGeom prst="rightArrow">
            <a:avLst>
              <a:gd name="adj1" fmla="val 50000"/>
              <a:gd name="adj2" fmla="val 50000"/>
            </a:avLst>
          </a:prstGeom>
          <a:solidFill>
            <a:schemeClr val="accent5"/>
          </a:solidFill>
          <a:ln w="12700">
            <a:miter lim="400000"/>
          </a:ln>
        </p:spPr>
        <p:txBody>
          <a:bodyPr lIns="45719" rIns="45719"/>
          <a:lstStyle/>
          <a:p>
            <a:pPr algn="ctr">
              <a:defRPr>
                <a:solidFill>
                  <a:srgbClr val="FFFFFF"/>
                </a:solidFill>
              </a:defRPr>
            </a:pPr>
          </a:p>
        </p:txBody>
      </p:sp>
      <p:sp>
        <p:nvSpPr>
          <p:cNvPr id="1516" name="Shape 1516"/>
          <p:cNvSpPr/>
          <p:nvPr/>
        </p:nvSpPr>
        <p:spPr>
          <a:xfrm flipH="1" flipV="1" rot="13500000">
            <a:off x="11244278" y="5638832"/>
            <a:ext cx="364586" cy="373249"/>
          </a:xfrm>
          <a:prstGeom prst="rightArrow">
            <a:avLst>
              <a:gd name="adj1" fmla="val 50000"/>
              <a:gd name="adj2" fmla="val 50000"/>
            </a:avLst>
          </a:prstGeom>
          <a:solidFill>
            <a:schemeClr val="accent5"/>
          </a:solidFill>
          <a:ln w="12700">
            <a:miter lim="400000"/>
          </a:ln>
        </p:spPr>
        <p:txBody>
          <a:bodyPr lIns="45719" rIns="45719"/>
          <a:lstStyle/>
          <a:p>
            <a:pPr algn="ctr">
              <a:defRPr>
                <a:solidFill>
                  <a:srgbClr val="FFFFFF"/>
                </a:solidFill>
              </a:defRPr>
            </a:pPr>
          </a:p>
        </p:txBody>
      </p:sp>
      <p:sp>
        <p:nvSpPr>
          <p:cNvPr id="1517" name="Shape 1517"/>
          <p:cNvSpPr/>
          <p:nvPr/>
        </p:nvSpPr>
        <p:spPr>
          <a:xfrm flipV="1" rot="8100000">
            <a:off x="580245" y="5638832"/>
            <a:ext cx="364585" cy="373249"/>
          </a:xfrm>
          <a:prstGeom prst="rightArrow">
            <a:avLst>
              <a:gd name="adj1" fmla="val 50000"/>
              <a:gd name="adj2" fmla="val 50000"/>
            </a:avLst>
          </a:prstGeom>
          <a:solidFill>
            <a:schemeClr val="accent5"/>
          </a:solidFill>
          <a:ln w="12700">
            <a:miter lim="400000"/>
          </a:ln>
        </p:spPr>
        <p:txBody>
          <a:bodyPr lIns="45719" rIns="45719"/>
          <a:lstStyle/>
          <a:p>
            <a:pPr algn="ctr">
              <a:defRPr>
                <a:solidFill>
                  <a:srgbClr val="FFFFFF"/>
                </a:solidFill>
              </a:defRPr>
            </a:pPr>
          </a:p>
        </p:txBody>
      </p:sp>
      <p:sp>
        <p:nvSpPr>
          <p:cNvPr id="1518" name="Shape 1518"/>
          <p:cNvSpPr/>
          <p:nvPr/>
        </p:nvSpPr>
        <p:spPr>
          <a:xfrm>
            <a:off x="1117600" y="2289701"/>
            <a:ext cx="4724400" cy="3741395"/>
          </a:xfrm>
          <a:prstGeom prst="rect">
            <a:avLst/>
          </a:prstGeom>
          <a:ln w="12700">
            <a:miter lim="400000"/>
          </a:ln>
          <a:extLst>
            <a:ext uri="{C572A759-6A51-4108-AA02-DFA0A04FC94B}">
              <ma14:wrappingTextBoxFlag xmlns:ma14="http://schemas.microsoft.com/office/mac/drawingml/2011/main" val="1"/>
            </a:ext>
          </a:extLst>
        </p:spPr>
        <p:txBody>
          <a:bodyPr lIns="60947" tIns="60947" rIns="60947" bIns="60947">
            <a:spAutoFit/>
          </a:bodyPr>
          <a:lstStyle/>
          <a:p>
            <a:pPr defTabSz="457176">
              <a:spcBef>
                <a:spcPts val="800"/>
              </a:spcBef>
              <a:defRPr b="1" sz="1600">
                <a:solidFill>
                  <a:schemeClr val="accent1"/>
                </a:solidFill>
              </a:defRPr>
            </a:pPr>
            <a:r>
              <a:t>What are Drawing Guides?  </a:t>
            </a:r>
            <a:endParaRPr sz="2400">
              <a:solidFill>
                <a:schemeClr val="accent3"/>
              </a:solidFill>
              <a:latin typeface="Arial"/>
              <a:ea typeface="Arial"/>
              <a:cs typeface="Arial"/>
              <a:sym typeface="Arial"/>
            </a:endParaRPr>
          </a:p>
          <a:p>
            <a:pPr defTabSz="457176">
              <a:spcBef>
                <a:spcPts val="800"/>
              </a:spcBef>
              <a:defRPr sz="1200">
                <a:solidFill>
                  <a:schemeClr val="accent2"/>
                </a:solidFill>
              </a:defRPr>
            </a:pPr>
            <a:r>
              <a:t>This lines that that appear on all pages in the same spot, but don’t show up when you print or view deck in Show mode.  </a:t>
            </a:r>
            <a:endParaRPr sz="2400">
              <a:solidFill>
                <a:schemeClr val="accent3"/>
              </a:solidFill>
              <a:latin typeface="Arial"/>
              <a:ea typeface="Arial"/>
              <a:cs typeface="Arial"/>
              <a:sym typeface="Arial"/>
            </a:endParaRPr>
          </a:p>
          <a:p>
            <a:pPr defTabSz="457176">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sz="2400">
              <a:solidFill>
                <a:schemeClr val="accent3"/>
              </a:solidFill>
              <a:latin typeface="Arial"/>
              <a:ea typeface="Arial"/>
              <a:cs typeface="Arial"/>
              <a:sym typeface="Arial"/>
            </a:endParaRPr>
          </a:p>
          <a:p>
            <a:pPr defTabSz="457176">
              <a:spcBef>
                <a:spcPts val="800"/>
              </a:spcBef>
              <a:defRPr sz="1200">
                <a:solidFill>
                  <a:schemeClr val="accent2"/>
                </a:solidFill>
              </a:defRPr>
            </a:pPr>
            <a:r>
              <a:t>This template has pre-made guides that delineate where your workspace is.  </a:t>
            </a:r>
            <a:br/>
            <a:br/>
            <a:r>
              <a:rPr b="1" sz="1600">
                <a:solidFill>
                  <a:schemeClr val="accent1"/>
                </a:solidFill>
              </a:rPr>
              <a:t>How to Turn Guides On and Off</a:t>
            </a:r>
            <a:endParaRPr sz="2400">
              <a:solidFill>
                <a:schemeClr val="accent3"/>
              </a:solidFill>
              <a:latin typeface="Arial"/>
              <a:ea typeface="Arial"/>
              <a:cs typeface="Arial"/>
              <a:sym typeface="Arial"/>
            </a:endParaRPr>
          </a:p>
          <a:p>
            <a:pPr defTabSz="457176">
              <a:spcBef>
                <a:spcPts val="800"/>
              </a:spcBef>
              <a:defRPr b="1" sz="1200">
                <a:solidFill>
                  <a:schemeClr val="accent2"/>
                </a:solidFill>
              </a:defRPr>
            </a:pPr>
            <a:r>
              <a:t>Windows: </a:t>
            </a:r>
            <a:r>
              <a:rPr b="0"/>
              <a:t>ALT + F9 or Right click in blue area off workspace &gt;Grids and Guides&gt;Display Drawing Guides on Screen</a:t>
            </a:r>
            <a:endParaRPr sz="2400">
              <a:solidFill>
                <a:schemeClr val="accent3"/>
              </a:solidFill>
              <a:latin typeface="Arial"/>
              <a:ea typeface="Arial"/>
              <a:cs typeface="Arial"/>
              <a:sym typeface="Arial"/>
            </a:endParaRPr>
          </a:p>
          <a:p>
            <a:pPr defTabSz="457176">
              <a:spcBef>
                <a:spcPts val="800"/>
              </a:spcBef>
              <a:defRPr b="1" sz="1200">
                <a:solidFill>
                  <a:schemeClr val="accent2"/>
                </a:solidFill>
              </a:defRPr>
            </a:pPr>
            <a:r>
              <a:t>Mac 2011: </a:t>
            </a:r>
            <a:r>
              <a:rPr b="0"/>
              <a:t>Control + Option + Command + G or </a:t>
            </a:r>
            <a:br>
              <a:rPr b="0"/>
            </a:br>
            <a:r>
              <a:rPr b="0"/>
              <a:t>View&gt;Guides&gt;Static Guides</a:t>
            </a:r>
            <a:endParaRPr sz="2400">
              <a:solidFill>
                <a:schemeClr val="accent3"/>
              </a:solidFill>
              <a:latin typeface="Arial"/>
              <a:ea typeface="Arial"/>
              <a:cs typeface="Arial"/>
              <a:sym typeface="Arial"/>
            </a:endParaRPr>
          </a:p>
          <a:p>
            <a:pPr defTabSz="457176">
              <a:spcBef>
                <a:spcPts val="800"/>
              </a:spcBef>
              <a:defRPr b="1" sz="1200">
                <a:solidFill>
                  <a:schemeClr val="accent2"/>
                </a:solidFill>
              </a:defRPr>
            </a:pPr>
            <a:r>
              <a:t>MAC 2008:   </a:t>
            </a:r>
            <a:r>
              <a:rPr b="0"/>
              <a:t>Command + G or View&gt;Guides&gt;Static Guides</a:t>
            </a:r>
          </a:p>
        </p:txBody>
      </p:sp>
      <p:sp>
        <p:nvSpPr>
          <p:cNvPr id="1519" name="Shape 1519"/>
          <p:cNvSpPr/>
          <p:nvPr/>
        </p:nvSpPr>
        <p:spPr>
          <a:xfrm>
            <a:off x="7497763" y="1776413"/>
            <a:ext cx="3659188"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spcBef>
                <a:spcPts val="1000"/>
              </a:spcBef>
              <a:defRPr sz="1200">
                <a:solidFill>
                  <a:srgbClr val="19325C"/>
                </a:solidFill>
              </a:defRPr>
            </a:lvl1pPr>
          </a:lstStyle>
          <a:p>
            <a:pPr/>
            <a:r>
              <a:t>The left and right top and bottom corners only area you should work within on your slides.</a:t>
            </a:r>
          </a:p>
        </p:txBody>
      </p:sp>
      <p:sp>
        <p:nvSpPr>
          <p:cNvPr id="1520" name="Shape 1520"/>
          <p:cNvSpPr/>
          <p:nvPr/>
        </p:nvSpPr>
        <p:spPr>
          <a:xfrm>
            <a:off x="635" y="680084"/>
            <a:ext cx="12188826" cy="1"/>
          </a:xfrm>
          <a:prstGeom prst="line">
            <a:avLst/>
          </a:prstGeom>
          <a:ln w="19050">
            <a:solidFill>
              <a:schemeClr val="accent5"/>
            </a:solidFill>
          </a:ln>
        </p:spPr>
        <p:txBody>
          <a:bodyPr lIns="45719" rIns="45719"/>
          <a:lstStyle/>
          <a:p>
            <a:pPr/>
          </a:p>
        </p:txBody>
      </p:sp>
      <p:sp>
        <p:nvSpPr>
          <p:cNvPr id="1521" name="Shape 1521"/>
          <p:cNvSpPr/>
          <p:nvPr/>
        </p:nvSpPr>
        <p:spPr>
          <a:xfrm>
            <a:off x="635" y="1468540"/>
            <a:ext cx="12188826" cy="1"/>
          </a:xfrm>
          <a:prstGeom prst="line">
            <a:avLst/>
          </a:prstGeom>
          <a:ln w="19050">
            <a:solidFill>
              <a:schemeClr val="accent5"/>
            </a:solidFill>
          </a:ln>
        </p:spPr>
        <p:txBody>
          <a:bodyPr lIns="45719" rIns="45719"/>
          <a:lstStyle/>
          <a:p>
            <a:pPr/>
          </a:p>
        </p:txBody>
      </p:sp>
      <p:sp>
        <p:nvSpPr>
          <p:cNvPr id="1522" name="Shape 1522"/>
          <p:cNvSpPr/>
          <p:nvPr/>
        </p:nvSpPr>
        <p:spPr>
          <a:xfrm>
            <a:off x="635" y="6522084"/>
            <a:ext cx="12188826" cy="1"/>
          </a:xfrm>
          <a:prstGeom prst="line">
            <a:avLst/>
          </a:prstGeom>
          <a:ln w="6350">
            <a:solidFill>
              <a:schemeClr val="accent5"/>
            </a:solidFill>
          </a:ln>
        </p:spPr>
        <p:txBody>
          <a:bodyPr lIns="45719" rIns="45719"/>
          <a:lstStyle/>
          <a:p>
            <a:pPr/>
          </a:p>
        </p:txBody>
      </p:sp>
      <p:sp>
        <p:nvSpPr>
          <p:cNvPr id="1523" name="Shape 1523"/>
          <p:cNvSpPr/>
          <p:nvPr/>
        </p:nvSpPr>
        <p:spPr>
          <a:xfrm>
            <a:off x="7122510" y="5632798"/>
            <a:ext cx="3980780" cy="871189"/>
          </a:xfrm>
          <a:prstGeom prst="rect">
            <a:avLst/>
          </a:prstGeom>
          <a:ln w="12700">
            <a:miter lim="400000"/>
          </a:ln>
          <a:extLst>
            <a:ext uri="{C572A759-6A51-4108-AA02-DFA0A04FC94B}">
              <ma14:wrappingTextBoxFlag xmlns:ma14="http://schemas.microsoft.com/office/mac/drawingml/2011/main" val="1"/>
            </a:ext>
          </a:extLst>
        </p:spPr>
        <p:txBody>
          <a:bodyPr lIns="60944" tIns="60944" rIns="60944" bIns="60944">
            <a:spAutoFit/>
          </a:bodyPr>
          <a:lstStyle/>
          <a:p>
            <a:pPr defTabSz="542901">
              <a:spcBef>
                <a:spcPts val="800"/>
              </a:spcBef>
              <a:defRPr b="1" sz="1600">
                <a:solidFill>
                  <a:schemeClr val="accent1"/>
                </a:solidFill>
              </a:defRPr>
            </a:pPr>
            <a:r>
              <a:t>How to Create a New Guide Line</a:t>
            </a:r>
          </a:p>
          <a:p>
            <a:pPr defTabSz="542901">
              <a:spcBef>
                <a:spcPts val="800"/>
              </a:spcBef>
              <a:defRPr sz="1200">
                <a:solidFill>
                  <a:schemeClr val="accent2"/>
                </a:solidFill>
              </a:defRPr>
            </a:pPr>
            <a:r>
              <a:t>Select a guide, hold down the Option key and drag.  This will duplicate the line</a:t>
            </a:r>
          </a:p>
        </p:txBody>
      </p:sp>
      <p:sp>
        <p:nvSpPr>
          <p:cNvPr id="1524" name="Shape 1524"/>
          <p:cNvSpPr/>
          <p:nvPr>
            <p:ph type="title"/>
          </p:nvPr>
        </p:nvSpPr>
        <p:spPr>
          <a:xfrm>
            <a:off x="571500" y="63500"/>
            <a:ext cx="11617326" cy="990120"/>
          </a:xfrm>
          <a:prstGeom prst="rect">
            <a:avLst/>
          </a:prstGeom>
        </p:spPr>
        <p:txBody>
          <a:bodyPr>
            <a:normAutofit fontScale="100000" lnSpcReduction="0"/>
          </a:bodyPr>
          <a:lstStyle/>
          <a:p>
            <a:pPr/>
            <a:r>
              <a:t>Title Text</a:t>
            </a:r>
          </a:p>
        </p:txBody>
      </p:sp>
      <p:sp>
        <p:nvSpPr>
          <p:cNvPr id="1525" name="Shape 15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_D">
    <p:spTree>
      <p:nvGrpSpPr>
        <p:cNvPr id="1" name=""/>
        <p:cNvGrpSpPr/>
        <p:nvPr/>
      </p:nvGrpSpPr>
      <p:grpSpPr>
        <a:xfrm>
          <a:off x="0" y="0"/>
          <a:ext cx="0" cy="0"/>
          <a:chOff x="0" y="0"/>
          <a:chExt cx="0" cy="0"/>
        </a:xfrm>
      </p:grpSpPr>
      <p:sp>
        <p:nvSpPr>
          <p:cNvPr id="188" name="Shape 188"/>
          <p:cNvSpPr/>
          <p:nvPr/>
        </p:nvSpPr>
        <p:spPr>
          <a:xfrm>
            <a:off x="457135" y="457200"/>
            <a:ext cx="11274554" cy="5943600"/>
          </a:xfrm>
          <a:prstGeom prst="rect">
            <a:avLst/>
          </a:prstGeom>
          <a:solidFill>
            <a:srgbClr val="D0D9DE">
              <a:alpha val="55000"/>
            </a:srgbClr>
          </a:solidFill>
          <a:ln w="12700">
            <a:miter lim="400000"/>
          </a:ln>
        </p:spPr>
        <p:txBody>
          <a:bodyPr lIns="45719" rIns="45719"/>
          <a:lstStyle/>
          <a:p>
            <a:pPr algn="ctr">
              <a:defRPr>
                <a:solidFill>
                  <a:srgbClr val="FFFFFF"/>
                </a:solidFill>
              </a:defRPr>
            </a:pPr>
          </a:p>
        </p:txBody>
      </p:sp>
      <p:pic>
        <p:nvPicPr>
          <p:cNvPr id="189" name="image9.png"/>
          <p:cNvPicPr>
            <a:picLocks noChangeAspect="1"/>
          </p:cNvPicPr>
          <p:nvPr/>
        </p:nvPicPr>
        <p:blipFill>
          <a:blip r:embed="rId2">
            <a:extLst/>
          </a:blip>
          <a:stretch>
            <a:fillRect/>
          </a:stretch>
        </p:blipFill>
        <p:spPr>
          <a:xfrm>
            <a:off x="0" y="-1"/>
            <a:ext cx="12188825" cy="6480294"/>
          </a:xfrm>
          <a:prstGeom prst="rect">
            <a:avLst/>
          </a:prstGeom>
          <a:ln w="12700">
            <a:miter lim="400000"/>
          </a:ln>
        </p:spPr>
      </p:pic>
      <p:sp>
        <p:nvSpPr>
          <p:cNvPr id="190" name="Shape 190"/>
          <p:cNvSpPr/>
          <p:nvPr/>
        </p:nvSpPr>
        <p:spPr>
          <a:xfrm>
            <a:off x="457135" y="456306"/>
            <a:ext cx="11274554" cy="5943601"/>
          </a:xfrm>
          <a:prstGeom prst="rect">
            <a:avLst/>
          </a:prstGeom>
          <a:gradFill>
            <a:gsLst>
              <a:gs pos="0">
                <a:srgbClr val="E2E8EF">
                  <a:alpha val="0"/>
                </a:srgbClr>
              </a:gs>
              <a:gs pos="33000">
                <a:srgbClr val="E2E8EF">
                  <a:alpha val="50000"/>
                </a:srgbClr>
              </a:gs>
              <a:gs pos="100000">
                <a:srgbClr val="E2E8EF"/>
              </a:gs>
            </a:gsLst>
            <a:lin ang="5400000"/>
          </a:gradFill>
          <a:ln w="12700">
            <a:miter lim="400000"/>
          </a:ln>
        </p:spPr>
        <p:txBody>
          <a:bodyPr lIns="45719" rIns="45719"/>
          <a:lstStyle/>
          <a:p>
            <a:pPr algn="ctr">
              <a:defRPr>
                <a:solidFill>
                  <a:srgbClr val="FFFFFF"/>
                </a:solidFill>
              </a:defRPr>
            </a:pPr>
          </a:p>
        </p:txBody>
      </p:sp>
      <p:sp>
        <p:nvSpPr>
          <p:cNvPr id="191" name="Shape 191"/>
          <p:cNvSpPr/>
          <p:nvPr>
            <p:ph type="title"/>
          </p:nvPr>
        </p:nvSpPr>
        <p:spPr>
          <a:xfrm>
            <a:off x="896111" y="457198"/>
            <a:ext cx="10058401" cy="2750773"/>
          </a:xfrm>
          <a:prstGeom prst="rect">
            <a:avLst/>
          </a:prstGeom>
        </p:spPr>
        <p:txBody>
          <a:bodyPr>
            <a:normAutofit fontScale="100000" lnSpcReduction="0"/>
          </a:bodyPr>
          <a:lstStyle>
            <a:lvl1pPr>
              <a:lnSpc>
                <a:spcPct val="90000"/>
              </a:lnSpc>
              <a:defRPr sz="5400">
                <a:solidFill>
                  <a:srgbClr val="0A3B61"/>
                </a:solidFill>
                <a:latin typeface="Salesforce Sans Light"/>
                <a:ea typeface="Salesforce Sans Light"/>
                <a:cs typeface="Salesforce Sans Light"/>
                <a:sym typeface="Salesforce Sans Light"/>
              </a:defRPr>
            </a:lvl1pPr>
          </a:lstStyle>
          <a:p>
            <a:pPr/>
            <a:r>
              <a:t>Title Text</a:t>
            </a:r>
          </a:p>
        </p:txBody>
      </p:sp>
      <p:sp>
        <p:nvSpPr>
          <p:cNvPr id="192" name="Shape 192"/>
          <p:cNvSpPr/>
          <p:nvPr>
            <p:ph type="body" sz="quarter" idx="1"/>
          </p:nvPr>
        </p:nvSpPr>
        <p:spPr>
          <a:xfrm>
            <a:off x="914400" y="3145535"/>
            <a:ext cx="10021824" cy="384049"/>
          </a:xfrm>
          <a:prstGeom prst="rect">
            <a:avLst/>
          </a:prstGeom>
        </p:spPr>
        <p:txBody>
          <a:bodyPr>
            <a:normAutofit fontScale="100000" lnSpcReduction="0"/>
          </a:bodyPr>
          <a:lstStyle>
            <a:lvl1pPr marL="342900" indent="-342900">
              <a:spcBef>
                <a:spcPts val="0"/>
              </a:spcBef>
              <a:buClrTx/>
              <a:buSzTx/>
              <a:buFontTx/>
              <a:buNone/>
              <a:defRPr sz="2400">
                <a:solidFill>
                  <a:srgbClr val="59717E"/>
                </a:solidFill>
              </a:defRPr>
            </a:lvl1pPr>
            <a:lvl2pPr marL="342900" indent="114300">
              <a:spcBef>
                <a:spcPts val="0"/>
              </a:spcBef>
              <a:buClrTx/>
              <a:buSzTx/>
              <a:buFontTx/>
              <a:buNone/>
              <a:defRPr sz="2400">
                <a:solidFill>
                  <a:srgbClr val="59717E"/>
                </a:solidFill>
              </a:defRPr>
            </a:lvl2pPr>
            <a:lvl3pPr marL="342900" indent="571500">
              <a:spcBef>
                <a:spcPts val="0"/>
              </a:spcBef>
              <a:buClrTx/>
              <a:buSzTx/>
              <a:buFontTx/>
              <a:buNone/>
              <a:defRPr sz="2400">
                <a:solidFill>
                  <a:srgbClr val="59717E"/>
                </a:solidFill>
              </a:defRPr>
            </a:lvl3pPr>
            <a:lvl4pPr marL="342900" indent="1028700">
              <a:spcBef>
                <a:spcPts val="0"/>
              </a:spcBef>
              <a:buClrTx/>
              <a:buSzTx/>
              <a:buFontTx/>
              <a:buNone/>
              <a:defRPr sz="2400">
                <a:solidFill>
                  <a:srgbClr val="59717E"/>
                </a:solidFill>
              </a:defRPr>
            </a:lvl4pPr>
            <a:lvl5pPr marL="342900" indent="1485900">
              <a:spcBef>
                <a:spcPts val="0"/>
              </a:spcBef>
              <a:buClrTx/>
              <a:buFontTx/>
              <a:defRPr sz="2400">
                <a:solidFill>
                  <a:srgbClr val="59717E"/>
                </a:solidFill>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body" sz="quarter" idx="13"/>
          </p:nvPr>
        </p:nvSpPr>
        <p:spPr>
          <a:xfrm>
            <a:off x="914400" y="5285232"/>
            <a:ext cx="7464057" cy="970825"/>
          </a:xfrm>
          <a:prstGeom prst="rect">
            <a:avLst/>
          </a:prstGeom>
        </p:spPr>
        <p:txBody>
          <a:bodyPr>
            <a:normAutofit fontScale="100000" lnSpcReduction="0"/>
          </a:bodyPr>
          <a:lstStyle/>
          <a:p>
            <a:pPr>
              <a:spcBef>
                <a:spcPts val="0"/>
              </a:spcBef>
              <a:buClrTx/>
              <a:buSzTx/>
              <a:buFontTx/>
              <a:buNone/>
              <a:defRPr sz="1400">
                <a:solidFill>
                  <a:srgbClr val="59717E"/>
                </a:solidFill>
              </a:defRPr>
            </a:pPr>
          </a:p>
        </p:txBody>
      </p:sp>
      <p:grpSp>
        <p:nvGrpSpPr>
          <p:cNvPr id="205" name="Group 205"/>
          <p:cNvGrpSpPr/>
          <p:nvPr/>
        </p:nvGrpSpPr>
        <p:grpSpPr>
          <a:xfrm>
            <a:off x="9627392" y="4951867"/>
            <a:ext cx="1563941" cy="1096896"/>
            <a:chOff x="0" y="0"/>
            <a:chExt cx="1563939" cy="1096894"/>
          </a:xfrm>
        </p:grpSpPr>
        <p:sp>
          <p:nvSpPr>
            <p:cNvPr id="194" name="Shape 194"/>
            <p:cNvSpPr/>
            <p:nvPr/>
          </p:nvSpPr>
          <p:spPr>
            <a:xfrm>
              <a:off x="-1" y="0"/>
              <a:ext cx="1563941" cy="1096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95" name="Shape 195"/>
            <p:cNvSpPr/>
            <p:nvPr/>
          </p:nvSpPr>
          <p:spPr>
            <a:xfrm>
              <a:off x="225930" y="440731"/>
              <a:ext cx="109140" cy="147597"/>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6" name="Shape 196"/>
            <p:cNvSpPr/>
            <p:nvPr/>
          </p:nvSpPr>
          <p:spPr>
            <a:xfrm>
              <a:off x="695734" y="440731"/>
              <a:ext cx="108849" cy="147597"/>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7" name="Shape 197"/>
            <p:cNvSpPr/>
            <p:nvPr/>
          </p:nvSpPr>
          <p:spPr>
            <a:xfrm>
              <a:off x="916819" y="441553"/>
              <a:ext cx="130741" cy="146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8" name="Shape 198"/>
            <p:cNvSpPr/>
            <p:nvPr/>
          </p:nvSpPr>
          <p:spPr>
            <a:xfrm>
              <a:off x="1159797" y="440731"/>
              <a:ext cx="110719" cy="147597"/>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9" name="Shape 199"/>
            <p:cNvSpPr/>
            <p:nvPr/>
          </p:nvSpPr>
          <p:spPr>
            <a:xfrm>
              <a:off x="1278203" y="441553"/>
              <a:ext cx="125673" cy="14677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0" name="Shape 200"/>
            <p:cNvSpPr/>
            <p:nvPr/>
          </p:nvSpPr>
          <p:spPr>
            <a:xfrm>
              <a:off x="552147" y="441553"/>
              <a:ext cx="126077" cy="14677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1" name="Shape 201"/>
            <p:cNvSpPr/>
            <p:nvPr/>
          </p:nvSpPr>
          <p:spPr>
            <a:xfrm>
              <a:off x="350693" y="440731"/>
              <a:ext cx="117584" cy="147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2" name="Shape 202"/>
            <p:cNvSpPr/>
            <p:nvPr/>
          </p:nvSpPr>
          <p:spPr>
            <a:xfrm>
              <a:off x="1072227" y="442787"/>
              <a:ext cx="83241" cy="142251"/>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3" name="Shape 203"/>
            <p:cNvSpPr/>
            <p:nvPr/>
          </p:nvSpPr>
          <p:spPr>
            <a:xfrm>
              <a:off x="775512" y="382761"/>
              <a:ext cx="158350" cy="267236"/>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4" name="Shape 204"/>
            <p:cNvSpPr/>
            <p:nvPr/>
          </p:nvSpPr>
          <p:spPr>
            <a:xfrm>
              <a:off x="497875" y="385640"/>
              <a:ext cx="28780" cy="199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06" name="Shape 2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Slide_E">
    <p:spTree>
      <p:nvGrpSpPr>
        <p:cNvPr id="1" name=""/>
        <p:cNvGrpSpPr/>
        <p:nvPr/>
      </p:nvGrpSpPr>
      <p:grpSpPr>
        <a:xfrm>
          <a:off x="0" y="0"/>
          <a:ext cx="0" cy="0"/>
          <a:chOff x="0" y="0"/>
          <a:chExt cx="0" cy="0"/>
        </a:xfrm>
      </p:grpSpPr>
      <p:sp>
        <p:nvSpPr>
          <p:cNvPr id="213" name="Shape 213"/>
          <p:cNvSpPr/>
          <p:nvPr/>
        </p:nvSpPr>
        <p:spPr>
          <a:xfrm>
            <a:off x="457135" y="457200"/>
            <a:ext cx="11274554" cy="5943600"/>
          </a:xfrm>
          <a:prstGeom prst="rect">
            <a:avLst/>
          </a:prstGeom>
          <a:solidFill>
            <a:srgbClr val="D0D9DE">
              <a:alpha val="55000"/>
            </a:srgbClr>
          </a:solidFill>
          <a:ln w="12700">
            <a:miter lim="400000"/>
          </a:ln>
        </p:spPr>
        <p:txBody>
          <a:bodyPr lIns="45719" rIns="45719"/>
          <a:lstStyle/>
          <a:p>
            <a:pPr algn="ctr">
              <a:defRPr>
                <a:solidFill>
                  <a:srgbClr val="FFFFFF"/>
                </a:solidFill>
              </a:defRPr>
            </a:pPr>
          </a:p>
        </p:txBody>
      </p:sp>
      <p:pic>
        <p:nvPicPr>
          <p:cNvPr id="214" name="image10.png"/>
          <p:cNvPicPr>
            <a:picLocks noChangeAspect="1"/>
          </p:cNvPicPr>
          <p:nvPr/>
        </p:nvPicPr>
        <p:blipFill>
          <a:blip r:embed="rId2">
            <a:alphaModFix amt="60000"/>
            <a:extLst/>
          </a:blip>
          <a:stretch>
            <a:fillRect/>
          </a:stretch>
        </p:blipFill>
        <p:spPr>
          <a:xfrm>
            <a:off x="0" y="0"/>
            <a:ext cx="12188825" cy="6856215"/>
          </a:xfrm>
          <a:prstGeom prst="rect">
            <a:avLst/>
          </a:prstGeom>
          <a:ln w="12700">
            <a:miter lim="400000"/>
          </a:ln>
        </p:spPr>
      </p:pic>
      <p:sp>
        <p:nvSpPr>
          <p:cNvPr id="215" name="Shape 215"/>
          <p:cNvSpPr/>
          <p:nvPr/>
        </p:nvSpPr>
        <p:spPr>
          <a:xfrm>
            <a:off x="457135" y="2648338"/>
            <a:ext cx="11274554" cy="3752462"/>
          </a:xfrm>
          <a:prstGeom prst="rect">
            <a:avLst/>
          </a:prstGeom>
          <a:solidFill>
            <a:schemeClr val="accent1"/>
          </a:solidFill>
          <a:ln w="12700">
            <a:miter lim="400000"/>
          </a:ln>
        </p:spPr>
        <p:txBody>
          <a:bodyPr lIns="45719" rIns="45719"/>
          <a:lstStyle/>
          <a:p>
            <a:pPr algn="ctr">
              <a:defRPr>
                <a:solidFill>
                  <a:srgbClr val="FFFFFF"/>
                </a:solidFill>
              </a:defRPr>
            </a:pPr>
          </a:p>
        </p:txBody>
      </p:sp>
      <p:sp>
        <p:nvSpPr>
          <p:cNvPr id="216" name="Shape 216"/>
          <p:cNvSpPr/>
          <p:nvPr>
            <p:ph type="title"/>
          </p:nvPr>
        </p:nvSpPr>
        <p:spPr>
          <a:xfrm>
            <a:off x="896111" y="535615"/>
            <a:ext cx="8183721" cy="2026593"/>
          </a:xfrm>
          <a:prstGeom prst="rect">
            <a:avLst/>
          </a:prstGeom>
        </p:spPr>
        <p:txBody>
          <a:bodyPr>
            <a:normAutofit fontScale="100000" lnSpcReduction="0"/>
          </a:bodyPr>
          <a:lstStyle>
            <a:lvl1pPr>
              <a:lnSpc>
                <a:spcPct val="90000"/>
              </a:lnSpc>
              <a:defRPr sz="4800">
                <a:solidFill>
                  <a:srgbClr val="0A3B61"/>
                </a:solidFill>
                <a:latin typeface="Salesforce Sans Light"/>
                <a:ea typeface="Salesforce Sans Light"/>
                <a:cs typeface="Salesforce Sans Light"/>
                <a:sym typeface="Salesforce Sans Light"/>
              </a:defRPr>
            </a:lvl1pPr>
          </a:lstStyle>
          <a:p>
            <a:pPr/>
            <a:r>
              <a:t>Title Text</a:t>
            </a:r>
          </a:p>
        </p:txBody>
      </p:sp>
      <p:sp>
        <p:nvSpPr>
          <p:cNvPr id="217" name="Shape 217"/>
          <p:cNvSpPr/>
          <p:nvPr>
            <p:ph type="body" sz="quarter" idx="1"/>
          </p:nvPr>
        </p:nvSpPr>
        <p:spPr>
          <a:xfrm>
            <a:off x="914400" y="2696772"/>
            <a:ext cx="7464057" cy="431440"/>
          </a:xfrm>
          <a:prstGeom prst="rect">
            <a:avLst/>
          </a:prstGeom>
        </p:spPr>
        <p:txBody>
          <a:bodyPr anchor="b">
            <a:normAutofit fontScale="100000" lnSpcReduction="0"/>
          </a:bodyPr>
          <a:lstStyle>
            <a:lvl1pPr marL="342900" indent="-342900">
              <a:spcBef>
                <a:spcPts val="0"/>
              </a:spcBef>
              <a:buClrTx/>
              <a:buSzTx/>
              <a:buFontTx/>
              <a:buNone/>
              <a:defRPr sz="2400">
                <a:solidFill>
                  <a:srgbClr val="FFFFFF"/>
                </a:solidFill>
              </a:defRPr>
            </a:lvl1pPr>
            <a:lvl2pPr marL="342900" indent="114300">
              <a:spcBef>
                <a:spcPts val="0"/>
              </a:spcBef>
              <a:buClrTx/>
              <a:buSzTx/>
              <a:buFontTx/>
              <a:buNone/>
              <a:defRPr sz="2400">
                <a:solidFill>
                  <a:srgbClr val="FFFFFF"/>
                </a:solidFill>
              </a:defRPr>
            </a:lvl2pPr>
            <a:lvl3pPr marL="342900" indent="571500">
              <a:spcBef>
                <a:spcPts val="0"/>
              </a:spcBef>
              <a:buClrTx/>
              <a:buSzTx/>
              <a:buFontTx/>
              <a:buNone/>
              <a:defRPr sz="2400">
                <a:solidFill>
                  <a:srgbClr val="FFFFFF"/>
                </a:solidFill>
              </a:defRPr>
            </a:lvl3pPr>
            <a:lvl4pPr marL="342900" indent="1028700">
              <a:spcBef>
                <a:spcPts val="0"/>
              </a:spcBef>
              <a:buClrTx/>
              <a:buSzTx/>
              <a:buFontTx/>
              <a:buNone/>
              <a:defRPr sz="2400">
                <a:solidFill>
                  <a:srgbClr val="FFFFFF"/>
                </a:solidFill>
              </a:defRPr>
            </a:lvl4pPr>
            <a:lvl5pPr marL="342900" indent="1485900">
              <a:spcBef>
                <a:spcPts val="0"/>
              </a:spcBef>
              <a:buClrTx/>
              <a:buFontTx/>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18" name="Shape 218"/>
          <p:cNvSpPr/>
          <p:nvPr>
            <p:ph type="body" sz="quarter" idx="13"/>
          </p:nvPr>
        </p:nvSpPr>
        <p:spPr>
          <a:xfrm>
            <a:off x="914400" y="5645856"/>
            <a:ext cx="7464057" cy="610201"/>
          </a:xfrm>
          <a:prstGeom prst="rect">
            <a:avLst/>
          </a:prstGeom>
        </p:spPr>
        <p:txBody>
          <a:bodyPr>
            <a:normAutofit fontScale="100000" lnSpcReduction="0"/>
          </a:bodyPr>
          <a:lstStyle/>
          <a:p>
            <a:pPr>
              <a:spcBef>
                <a:spcPts val="0"/>
              </a:spcBef>
              <a:buClrTx/>
              <a:buSzTx/>
              <a:buFontTx/>
              <a:buNone/>
              <a:defRPr sz="1400">
                <a:solidFill>
                  <a:srgbClr val="FFFFFF"/>
                </a:solidFill>
              </a:defRPr>
            </a:pPr>
          </a:p>
        </p:txBody>
      </p:sp>
      <p:pic>
        <p:nvPicPr>
          <p:cNvPr id="219" name="image11.png"/>
          <p:cNvPicPr>
            <a:picLocks noChangeAspect="1"/>
          </p:cNvPicPr>
          <p:nvPr/>
        </p:nvPicPr>
        <p:blipFill>
          <a:blip r:embed="rId3">
            <a:extLst/>
          </a:blip>
          <a:stretch>
            <a:fillRect/>
          </a:stretch>
        </p:blipFill>
        <p:spPr>
          <a:xfrm>
            <a:off x="8421285" y="1639753"/>
            <a:ext cx="2688021" cy="2926199"/>
          </a:xfrm>
          <a:prstGeom prst="rect">
            <a:avLst/>
          </a:prstGeom>
          <a:ln w="12700">
            <a:miter lim="400000"/>
          </a:ln>
        </p:spPr>
      </p:pic>
      <p:sp>
        <p:nvSpPr>
          <p:cNvPr id="220" name="Shape 22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asic">
    <p:spTree>
      <p:nvGrpSpPr>
        <p:cNvPr id="1" name=""/>
        <p:cNvGrpSpPr/>
        <p:nvPr/>
      </p:nvGrpSpPr>
      <p:grpSpPr>
        <a:xfrm>
          <a:off x="0" y="0"/>
          <a:ext cx="0" cy="0"/>
          <a:chOff x="0" y="0"/>
          <a:chExt cx="0" cy="0"/>
        </a:xfrm>
      </p:grpSpPr>
      <p:grpSp>
        <p:nvGrpSpPr>
          <p:cNvPr id="238" name="Group 238"/>
          <p:cNvGrpSpPr/>
          <p:nvPr/>
        </p:nvGrpSpPr>
        <p:grpSpPr>
          <a:xfrm>
            <a:off x="11007220" y="6090027"/>
            <a:ext cx="620826" cy="435427"/>
            <a:chOff x="0" y="0"/>
            <a:chExt cx="620824" cy="435425"/>
          </a:xfrm>
        </p:grpSpPr>
        <p:sp>
          <p:nvSpPr>
            <p:cNvPr id="227" name="Shape 227"/>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228" name="Shape 228"/>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29" name="Shape 229"/>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0" name="Shape 230"/>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1" name="Shape 231"/>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2" name="Shape 232"/>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3" name="Shape 233"/>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4" name="Shape 234"/>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5" name="Shape 235"/>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6" name="Shape 236"/>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37" name="Shape 237"/>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39" name="Shape 239"/>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240" name="Shape 240"/>
          <p:cNvSpPr/>
          <p:nvPr>
            <p:ph type="body" idx="1"/>
          </p:nvPr>
        </p:nvSpPr>
        <p:spPr>
          <a:xfrm>
            <a:off x="571500" y="1764284"/>
            <a:ext cx="11045953" cy="422376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41" name="Shape 241"/>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242" name="Shape 2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asic_MtnFooter">
    <p:spTree>
      <p:nvGrpSpPr>
        <p:cNvPr id="1" name=""/>
        <p:cNvGrpSpPr/>
        <p:nvPr/>
      </p:nvGrpSpPr>
      <p:grpSpPr>
        <a:xfrm>
          <a:off x="0" y="0"/>
          <a:ext cx="0" cy="0"/>
          <a:chOff x="0" y="0"/>
          <a:chExt cx="0" cy="0"/>
        </a:xfrm>
      </p:grpSpPr>
      <p:grpSp>
        <p:nvGrpSpPr>
          <p:cNvPr id="260" name="Group 260"/>
          <p:cNvGrpSpPr/>
          <p:nvPr/>
        </p:nvGrpSpPr>
        <p:grpSpPr>
          <a:xfrm>
            <a:off x="11007220" y="6090027"/>
            <a:ext cx="620826" cy="435427"/>
            <a:chOff x="0" y="0"/>
            <a:chExt cx="620824" cy="435425"/>
          </a:xfrm>
        </p:grpSpPr>
        <p:sp>
          <p:nvSpPr>
            <p:cNvPr id="249" name="Shape 249"/>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250" name="Shape 250"/>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1" name="Shape 251"/>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2" name="Shape 252"/>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3" name="Shape 253"/>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4" name="Shape 254"/>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5" name="Shape 255"/>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6" name="Shape 256"/>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7" name="Shape 257"/>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8" name="Shape 258"/>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59" name="Shape 259"/>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313" name="Group 313"/>
          <p:cNvGrpSpPr/>
          <p:nvPr/>
        </p:nvGrpSpPr>
        <p:grpSpPr>
          <a:xfrm>
            <a:off x="388" y="6142152"/>
            <a:ext cx="12198208" cy="733520"/>
            <a:chOff x="0" y="0"/>
            <a:chExt cx="12198206" cy="733518"/>
          </a:xfrm>
        </p:grpSpPr>
        <p:sp>
          <p:nvSpPr>
            <p:cNvPr id="261" name="Shape 261"/>
            <p:cNvSpPr/>
            <p:nvPr/>
          </p:nvSpPr>
          <p:spPr>
            <a:xfrm>
              <a:off x="11917378" y="254966"/>
              <a:ext cx="146728" cy="199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2" name="Shape 262"/>
            <p:cNvSpPr/>
            <p:nvPr/>
          </p:nvSpPr>
          <p:spPr>
            <a:xfrm>
              <a:off x="11686637" y="296127"/>
              <a:ext cx="100217"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3" name="Shape 263"/>
            <p:cNvSpPr/>
            <p:nvPr/>
          </p:nvSpPr>
          <p:spPr>
            <a:xfrm>
              <a:off x="5543493" y="432405"/>
              <a:ext cx="1893430" cy="299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4" name="Shape 264"/>
            <p:cNvSpPr/>
            <p:nvPr/>
          </p:nvSpPr>
          <p:spPr>
            <a:xfrm>
              <a:off x="11193129" y="344783"/>
              <a:ext cx="1005078"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24" y="0"/>
                  </a:moveTo>
                  <a:lnTo>
                    <a:pt x="20390" y="8858"/>
                  </a:lnTo>
                  <a:lnTo>
                    <a:pt x="21600" y="8070"/>
                  </a:lnTo>
                  <a:lnTo>
                    <a:pt x="21600" y="21600"/>
                  </a:lnTo>
                  <a:lnTo>
                    <a:pt x="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5" name="Shape 265"/>
            <p:cNvSpPr/>
            <p:nvPr/>
          </p:nvSpPr>
          <p:spPr>
            <a:xfrm>
              <a:off x="11701330" y="334607"/>
              <a:ext cx="487106" cy="387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18" y="0"/>
                  </a:moveTo>
                  <a:lnTo>
                    <a:pt x="19102" y="8858"/>
                  </a:lnTo>
                  <a:lnTo>
                    <a:pt x="21600" y="12231"/>
                  </a:lnTo>
                  <a:lnTo>
                    <a:pt x="21600" y="21600"/>
                  </a:lnTo>
                  <a:lnTo>
                    <a:pt x="2712" y="21600"/>
                  </a:lnTo>
                  <a:lnTo>
                    <a:pt x="6117" y="13250"/>
                  </a:lnTo>
                  <a:lnTo>
                    <a:pt x="0" y="10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6" name="Shape 266"/>
            <p:cNvSpPr/>
            <p:nvPr/>
          </p:nvSpPr>
          <p:spPr>
            <a:xfrm>
              <a:off x="7511461" y="293237"/>
              <a:ext cx="2772294" cy="43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7" name="Shape 267"/>
            <p:cNvSpPr/>
            <p:nvPr/>
          </p:nvSpPr>
          <p:spPr>
            <a:xfrm>
              <a:off x="9223012" y="287978"/>
              <a:ext cx="141920" cy="211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8" name="Shape 268"/>
            <p:cNvSpPr/>
            <p:nvPr/>
          </p:nvSpPr>
          <p:spPr>
            <a:xfrm flipH="1">
              <a:off x="-1" y="82034"/>
              <a:ext cx="2748617" cy="650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8" y="0"/>
                  </a:moveTo>
                  <a:lnTo>
                    <a:pt x="16321" y="5161"/>
                  </a:lnTo>
                  <a:lnTo>
                    <a:pt x="15381" y="3449"/>
                  </a:lnTo>
                  <a:lnTo>
                    <a:pt x="10851" y="11568"/>
                  </a:lnTo>
                  <a:lnTo>
                    <a:pt x="7908" y="6303"/>
                  </a:lnTo>
                  <a:lnTo>
                    <a:pt x="0" y="21600"/>
                  </a:lnTo>
                  <a:lnTo>
                    <a:pt x="21600" y="21600"/>
                  </a:lnTo>
                  <a:lnTo>
                    <a:pt x="21600" y="429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69" name="Shape 269"/>
            <p:cNvSpPr/>
            <p:nvPr/>
          </p:nvSpPr>
          <p:spPr>
            <a:xfrm>
              <a:off x="597915" y="104858"/>
              <a:ext cx="118180" cy="160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0" name="Shape 270"/>
            <p:cNvSpPr/>
            <p:nvPr/>
          </p:nvSpPr>
          <p:spPr>
            <a:xfrm>
              <a:off x="19949" y="0"/>
              <a:ext cx="173028" cy="234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1" name="Shape 271"/>
            <p:cNvSpPr/>
            <p:nvPr/>
          </p:nvSpPr>
          <p:spPr>
            <a:xfrm>
              <a:off x="198353" y="416"/>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2" name="Shape 272"/>
            <p:cNvSpPr/>
            <p:nvPr/>
          </p:nvSpPr>
          <p:spPr>
            <a:xfrm>
              <a:off x="419453" y="49220"/>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3" name="Shape 273"/>
            <p:cNvSpPr/>
            <p:nvPr/>
          </p:nvSpPr>
          <p:spPr>
            <a:xfrm>
              <a:off x="1000240" y="185694"/>
              <a:ext cx="118180" cy="16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4" name="Shape 274"/>
            <p:cNvSpPr/>
            <p:nvPr/>
          </p:nvSpPr>
          <p:spPr>
            <a:xfrm>
              <a:off x="725650" y="201301"/>
              <a:ext cx="292752" cy="20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5" name="Shape 275"/>
            <p:cNvSpPr/>
            <p:nvPr/>
          </p:nvSpPr>
          <p:spPr>
            <a:xfrm>
              <a:off x="243636" y="89022"/>
              <a:ext cx="405154" cy="618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6" name="Shape 276"/>
            <p:cNvSpPr/>
            <p:nvPr/>
          </p:nvSpPr>
          <p:spPr>
            <a:xfrm>
              <a:off x="10264703" y="271745"/>
              <a:ext cx="185386" cy="251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7" name="Shape 277"/>
            <p:cNvSpPr/>
            <p:nvPr/>
          </p:nvSpPr>
          <p:spPr>
            <a:xfrm>
              <a:off x="9744226" y="254225"/>
              <a:ext cx="191979" cy="286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8" name="Shape 278"/>
            <p:cNvSpPr/>
            <p:nvPr/>
          </p:nvSpPr>
          <p:spPr>
            <a:xfrm>
              <a:off x="3028852" y="96053"/>
              <a:ext cx="208530" cy="283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79" name="Shape 279"/>
            <p:cNvSpPr/>
            <p:nvPr/>
          </p:nvSpPr>
          <p:spPr>
            <a:xfrm>
              <a:off x="6947110" y="353278"/>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0" name="Shape 280"/>
            <p:cNvSpPr/>
            <p:nvPr/>
          </p:nvSpPr>
          <p:spPr>
            <a:xfrm>
              <a:off x="7786007" y="357868"/>
              <a:ext cx="106382" cy="158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281" name="Shape 281"/>
            <p:cNvSpPr/>
            <p:nvPr/>
          </p:nvSpPr>
          <p:spPr>
            <a:xfrm>
              <a:off x="7350466" y="242028"/>
              <a:ext cx="163855" cy="22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2" name="Shape 282"/>
            <p:cNvSpPr/>
            <p:nvPr/>
          </p:nvSpPr>
          <p:spPr>
            <a:xfrm>
              <a:off x="4284746" y="288405"/>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3" name="Shape 283"/>
            <p:cNvSpPr/>
            <p:nvPr/>
          </p:nvSpPr>
          <p:spPr>
            <a:xfrm>
              <a:off x="6829012" y="372679"/>
              <a:ext cx="127569" cy="173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4" name="Shape 284"/>
            <p:cNvSpPr/>
            <p:nvPr/>
          </p:nvSpPr>
          <p:spPr>
            <a:xfrm>
              <a:off x="7827029" y="438605"/>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285" name="Shape 285"/>
            <p:cNvSpPr/>
            <p:nvPr/>
          </p:nvSpPr>
          <p:spPr>
            <a:xfrm>
              <a:off x="8368383" y="306056"/>
              <a:ext cx="93376" cy="13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1000">
                  <a:solidFill>
                    <a:srgbClr val="000000"/>
                  </a:solidFill>
                  <a:latin typeface="Calibri"/>
                  <a:ea typeface="Calibri"/>
                  <a:cs typeface="Calibri"/>
                  <a:sym typeface="Calibri"/>
                </a:defRPr>
              </a:pPr>
            </a:p>
          </p:txBody>
        </p:sp>
        <p:sp>
          <p:nvSpPr>
            <p:cNvPr id="286" name="Shape 286"/>
            <p:cNvSpPr/>
            <p:nvPr/>
          </p:nvSpPr>
          <p:spPr>
            <a:xfrm>
              <a:off x="4077164" y="29847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7" name="Shape 287"/>
            <p:cNvSpPr/>
            <p:nvPr/>
          </p:nvSpPr>
          <p:spPr>
            <a:xfrm>
              <a:off x="3844923" y="199488"/>
              <a:ext cx="133389" cy="181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8" name="Shape 288"/>
            <p:cNvSpPr/>
            <p:nvPr/>
          </p:nvSpPr>
          <p:spPr>
            <a:xfrm>
              <a:off x="8202331" y="350739"/>
              <a:ext cx="486206" cy="373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89" name="Shape 289"/>
            <p:cNvSpPr/>
            <p:nvPr/>
          </p:nvSpPr>
          <p:spPr>
            <a:xfrm>
              <a:off x="3316887" y="86368"/>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0" name="Shape 290"/>
            <p:cNvSpPr/>
            <p:nvPr/>
          </p:nvSpPr>
          <p:spPr>
            <a:xfrm>
              <a:off x="10545795" y="335364"/>
              <a:ext cx="123176" cy="167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1" name="Shape 291"/>
            <p:cNvSpPr/>
            <p:nvPr/>
          </p:nvSpPr>
          <p:spPr>
            <a:xfrm>
              <a:off x="10767624" y="429554"/>
              <a:ext cx="91106" cy="12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2" name="Shape 292"/>
            <p:cNvSpPr/>
            <p:nvPr/>
          </p:nvSpPr>
          <p:spPr>
            <a:xfrm>
              <a:off x="1789352" y="171532"/>
              <a:ext cx="3541170" cy="560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3" name="Shape 293"/>
            <p:cNvSpPr/>
            <p:nvPr/>
          </p:nvSpPr>
          <p:spPr>
            <a:xfrm>
              <a:off x="6514884" y="323552"/>
              <a:ext cx="241227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4" name="Shape 294"/>
            <p:cNvSpPr/>
            <p:nvPr/>
          </p:nvSpPr>
          <p:spPr>
            <a:xfrm>
              <a:off x="3434850" y="165248"/>
              <a:ext cx="292076" cy="28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5" name="Shape 295"/>
            <p:cNvSpPr/>
            <p:nvPr/>
          </p:nvSpPr>
          <p:spPr>
            <a:xfrm>
              <a:off x="7643779" y="432986"/>
              <a:ext cx="303333" cy="29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6" name="Shape 296"/>
            <p:cNvSpPr/>
            <p:nvPr/>
          </p:nvSpPr>
          <p:spPr>
            <a:xfrm>
              <a:off x="8063817" y="512450"/>
              <a:ext cx="210771" cy="15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7" name="Shape 297"/>
            <p:cNvSpPr/>
            <p:nvPr/>
          </p:nvSpPr>
          <p:spPr>
            <a:xfrm>
              <a:off x="7135307" y="317266"/>
              <a:ext cx="340234" cy="408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8" name="Shape 298"/>
            <p:cNvSpPr/>
            <p:nvPr/>
          </p:nvSpPr>
          <p:spPr>
            <a:xfrm>
              <a:off x="2671829" y="248451"/>
              <a:ext cx="621051" cy="477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299" name="Shape 299"/>
            <p:cNvSpPr/>
            <p:nvPr/>
          </p:nvSpPr>
          <p:spPr>
            <a:xfrm>
              <a:off x="6094086" y="522628"/>
              <a:ext cx="256982" cy="210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0" name="Shape 300"/>
            <p:cNvSpPr/>
            <p:nvPr/>
          </p:nvSpPr>
          <p:spPr>
            <a:xfrm>
              <a:off x="9415650" y="344784"/>
              <a:ext cx="2287277"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1" name="Shape 301"/>
            <p:cNvSpPr/>
            <p:nvPr/>
          </p:nvSpPr>
          <p:spPr>
            <a:xfrm>
              <a:off x="9933622" y="337916"/>
              <a:ext cx="643562" cy="387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306" name="Group 306"/>
            <p:cNvGrpSpPr/>
            <p:nvPr/>
          </p:nvGrpSpPr>
          <p:grpSpPr>
            <a:xfrm>
              <a:off x="730348" y="144629"/>
              <a:ext cx="3468808" cy="587434"/>
              <a:chOff x="0" y="0"/>
              <a:chExt cx="3468806" cy="587433"/>
            </a:xfrm>
          </p:grpSpPr>
          <p:sp>
            <p:nvSpPr>
              <p:cNvPr id="302" name="Shape 302"/>
              <p:cNvSpPr/>
              <p:nvPr/>
            </p:nvSpPr>
            <p:spPr>
              <a:xfrm>
                <a:off x="-1" y="0"/>
                <a:ext cx="3468808"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3" name="Shape 303"/>
              <p:cNvSpPr/>
              <p:nvPr/>
            </p:nvSpPr>
            <p:spPr>
              <a:xfrm>
                <a:off x="1623331" y="156529"/>
                <a:ext cx="436188" cy="430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4" name="Shape 304"/>
              <p:cNvSpPr/>
              <p:nvPr/>
            </p:nvSpPr>
            <p:spPr>
              <a:xfrm>
                <a:off x="2392278" y="280671"/>
                <a:ext cx="303085" cy="228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5" name="Shape 305"/>
              <p:cNvSpPr/>
              <p:nvPr/>
            </p:nvSpPr>
            <p:spPr>
              <a:xfrm>
                <a:off x="892156" y="0"/>
                <a:ext cx="489250" cy="587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307" name="Shape 307"/>
            <p:cNvSpPr/>
            <p:nvPr/>
          </p:nvSpPr>
          <p:spPr>
            <a:xfrm rot="480000">
              <a:off x="8763007" y="316198"/>
              <a:ext cx="334779" cy="219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nvGrpSpPr>
            <p:cNvPr id="311" name="Group 311"/>
            <p:cNvGrpSpPr/>
            <p:nvPr/>
          </p:nvGrpSpPr>
          <p:grpSpPr>
            <a:xfrm>
              <a:off x="4486201" y="393013"/>
              <a:ext cx="2002436" cy="339050"/>
              <a:chOff x="0" y="0"/>
              <a:chExt cx="2002434" cy="339049"/>
            </a:xfrm>
          </p:grpSpPr>
          <p:sp>
            <p:nvSpPr>
              <p:cNvPr id="308" name="Shape 308"/>
              <p:cNvSpPr/>
              <p:nvPr/>
            </p:nvSpPr>
            <p:spPr>
              <a:xfrm>
                <a:off x="1289823" y="47355"/>
                <a:ext cx="110239" cy="149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09" name="Shape 309"/>
              <p:cNvSpPr/>
              <p:nvPr/>
            </p:nvSpPr>
            <p:spPr>
              <a:xfrm>
                <a:off x="0" y="0"/>
                <a:ext cx="2002435"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sp>
            <p:nvSpPr>
              <p:cNvPr id="310" name="Shape 310"/>
              <p:cNvSpPr/>
              <p:nvPr/>
            </p:nvSpPr>
            <p:spPr>
              <a:xfrm>
                <a:off x="449891" y="0"/>
                <a:ext cx="563417" cy="339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312" name="Shape 312"/>
            <p:cNvSpPr/>
            <p:nvPr/>
          </p:nvSpPr>
          <p:spPr>
            <a:xfrm>
              <a:off x="5502835" y="546955"/>
              <a:ext cx="208176" cy="160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defRPr sz="900">
                  <a:solidFill>
                    <a:srgbClr val="000000"/>
                  </a:solidFill>
                  <a:latin typeface="Calibri"/>
                  <a:ea typeface="Calibri"/>
                  <a:cs typeface="Calibri"/>
                  <a:sym typeface="Calibri"/>
                </a:defRPr>
              </a:pPr>
            </a:p>
          </p:txBody>
        </p:sp>
      </p:grpSp>
      <p:sp>
        <p:nvSpPr>
          <p:cNvPr id="314" name="Shape 314"/>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315" name="Shape 315"/>
          <p:cNvSpPr/>
          <p:nvPr>
            <p:ph type="body" idx="1"/>
          </p:nvPr>
        </p:nvSpPr>
        <p:spPr>
          <a:xfrm>
            <a:off x="571500" y="1764284"/>
            <a:ext cx="11045953" cy="422376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16" name="Shape 316"/>
          <p:cNvSpPr/>
          <p:nvPr>
            <p:ph type="body" sz="quarter" idx="13"/>
          </p:nvPr>
        </p:nvSpPr>
        <p:spPr>
          <a:xfrm>
            <a:off x="571499" y="1081137"/>
            <a:ext cx="11046143" cy="369333"/>
          </a:xfrm>
          <a:prstGeom prst="rect">
            <a:avLst/>
          </a:prstGeom>
        </p:spPr>
        <p:txBody>
          <a:bodyPr>
            <a:normAutofit fontScale="100000" lnSpcReduction="0"/>
          </a:bodyPr>
          <a:lstStyle/>
          <a:p>
            <a:pPr defTabSz="859536">
              <a:spcBef>
                <a:spcPts val="0"/>
              </a:spcBef>
              <a:defRPr sz="2256">
                <a:solidFill>
                  <a:schemeClr val="accent2"/>
                </a:solidFill>
              </a:defRPr>
            </a:pPr>
          </a:p>
        </p:txBody>
      </p:sp>
      <p:sp>
        <p:nvSpPr>
          <p:cNvPr id="317" name="Shape 3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Basic 2">
    <p:spTree>
      <p:nvGrpSpPr>
        <p:cNvPr id="1" name=""/>
        <p:cNvGrpSpPr/>
        <p:nvPr/>
      </p:nvGrpSpPr>
      <p:grpSpPr>
        <a:xfrm>
          <a:off x="0" y="0"/>
          <a:ext cx="0" cy="0"/>
          <a:chOff x="0" y="0"/>
          <a:chExt cx="0" cy="0"/>
        </a:xfrm>
      </p:grpSpPr>
      <p:grpSp>
        <p:nvGrpSpPr>
          <p:cNvPr id="335" name="Group 335"/>
          <p:cNvGrpSpPr/>
          <p:nvPr/>
        </p:nvGrpSpPr>
        <p:grpSpPr>
          <a:xfrm>
            <a:off x="11007220" y="6090027"/>
            <a:ext cx="620826" cy="435427"/>
            <a:chOff x="0" y="0"/>
            <a:chExt cx="620824" cy="435425"/>
          </a:xfrm>
        </p:grpSpPr>
        <p:sp>
          <p:nvSpPr>
            <p:cNvPr id="324" name="Shape 324"/>
            <p:cNvSpPr/>
            <p:nvPr/>
          </p:nvSpPr>
          <p:spPr>
            <a:xfrm>
              <a:off x="-1" y="0"/>
              <a:ext cx="620826" cy="4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325" name="Shape 325"/>
            <p:cNvSpPr/>
            <p:nvPr/>
          </p:nvSpPr>
          <p:spPr>
            <a:xfrm>
              <a:off x="89685" y="174953"/>
              <a:ext cx="43325" cy="58591"/>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26" name="Shape 326"/>
            <p:cNvSpPr/>
            <p:nvPr/>
          </p:nvSpPr>
          <p:spPr>
            <a:xfrm>
              <a:off x="276180" y="174953"/>
              <a:ext cx="43209" cy="5859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27" name="Shape 327"/>
            <p:cNvSpPr/>
            <p:nvPr/>
          </p:nvSpPr>
          <p:spPr>
            <a:xfrm>
              <a:off x="363942" y="175279"/>
              <a:ext cx="51900" cy="5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28" name="Shape 328"/>
            <p:cNvSpPr/>
            <p:nvPr/>
          </p:nvSpPr>
          <p:spPr>
            <a:xfrm>
              <a:off x="460395" y="174953"/>
              <a:ext cx="43952" cy="58591"/>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29" name="Shape 329"/>
            <p:cNvSpPr/>
            <p:nvPr/>
          </p:nvSpPr>
          <p:spPr>
            <a:xfrm>
              <a:off x="507398" y="175279"/>
              <a:ext cx="49888"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0" name="Shape 330"/>
            <p:cNvSpPr/>
            <p:nvPr/>
          </p:nvSpPr>
          <p:spPr>
            <a:xfrm>
              <a:off x="219181" y="175279"/>
              <a:ext cx="50049" cy="5826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1" name="Shape 331"/>
            <p:cNvSpPr/>
            <p:nvPr/>
          </p:nvSpPr>
          <p:spPr>
            <a:xfrm>
              <a:off x="139211" y="174953"/>
              <a:ext cx="46677" cy="58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2" name="Shape 332"/>
            <p:cNvSpPr/>
            <p:nvPr/>
          </p:nvSpPr>
          <p:spPr>
            <a:xfrm>
              <a:off x="425633" y="175769"/>
              <a:ext cx="33045" cy="564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3" name="Shape 333"/>
            <p:cNvSpPr/>
            <p:nvPr/>
          </p:nvSpPr>
          <p:spPr>
            <a:xfrm>
              <a:off x="307849" y="151941"/>
              <a:ext cx="62859" cy="106083"/>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34" name="Shape 334"/>
            <p:cNvSpPr/>
            <p:nvPr/>
          </p:nvSpPr>
          <p:spPr>
            <a:xfrm>
              <a:off x="196999" y="153084"/>
              <a:ext cx="12701" cy="79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36" name="Shape 336"/>
          <p:cNvSpPr/>
          <p:nvPr>
            <p:ph type="title"/>
          </p:nvPr>
        </p:nvSpPr>
        <p:spPr>
          <a:xfrm>
            <a:off x="571500" y="63500"/>
            <a:ext cx="11045953" cy="990120"/>
          </a:xfrm>
          <a:prstGeom prst="rect">
            <a:avLst/>
          </a:prstGeom>
        </p:spPr>
        <p:txBody>
          <a:bodyPr>
            <a:normAutofit fontScale="100000" lnSpcReduction="0"/>
          </a:bodyPr>
          <a:lstStyle/>
          <a:p>
            <a:pPr/>
            <a:r>
              <a:t>Title Text</a:t>
            </a:r>
          </a:p>
        </p:txBody>
      </p:sp>
      <p:sp>
        <p:nvSpPr>
          <p:cNvPr id="337" name="Shape 337"/>
          <p:cNvSpPr/>
          <p:nvPr>
            <p:ph type="body" sz="quarter" idx="1"/>
          </p:nvPr>
        </p:nvSpPr>
        <p:spPr>
          <a:xfrm>
            <a:off x="571500" y="1081137"/>
            <a:ext cx="11046142" cy="369333"/>
          </a:xfrm>
          <a:prstGeom prst="rect">
            <a:avLst/>
          </a:prstGeom>
        </p:spPr>
        <p:txBody>
          <a:bodyPr>
            <a:normAutofit fontScale="100000" lnSpcReduction="0"/>
          </a:bodyPr>
          <a:lstStyle>
            <a:lvl1pPr>
              <a:spcBef>
                <a:spcPts val="0"/>
              </a:spcBef>
              <a:defRPr sz="2400">
                <a:solidFill>
                  <a:schemeClr val="accent2"/>
                </a:solidFill>
              </a:defRPr>
            </a:lvl1pPr>
            <a:lvl2pPr marL="243417" indent="-243417">
              <a:spcBef>
                <a:spcPts val="0"/>
              </a:spcBef>
              <a:defRPr sz="2400">
                <a:solidFill>
                  <a:schemeClr val="accent2"/>
                </a:solidFill>
              </a:defRPr>
            </a:lvl2pPr>
            <a:lvl3pPr marL="456406" indent="-273844">
              <a:spcBef>
                <a:spcPts val="0"/>
              </a:spcBef>
              <a:defRPr sz="2400">
                <a:solidFill>
                  <a:schemeClr val="accent2"/>
                </a:solidFill>
              </a:defRPr>
            </a:lvl3pPr>
            <a:lvl4pPr marL="678090" indent="-312965">
              <a:spcBef>
                <a:spcPts val="0"/>
              </a:spcBef>
              <a:defRPr sz="2400">
                <a:solidFill>
                  <a:schemeClr val="accent2"/>
                </a:solidFill>
              </a:defRPr>
            </a:lvl4pPr>
            <a:lvl5pPr>
              <a:spcBef>
                <a:spcPts val="0"/>
              </a:spcBef>
              <a:defRPr sz="24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338" name="Shape 3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grpSp>
        <p:nvGrpSpPr>
          <p:cNvPr id="13" name="Group 13"/>
          <p:cNvGrpSpPr/>
          <p:nvPr/>
        </p:nvGrpSpPr>
        <p:grpSpPr>
          <a:xfrm>
            <a:off x="4422728" y="2251662"/>
            <a:ext cx="3346789" cy="2347326"/>
            <a:chOff x="0" y="0"/>
            <a:chExt cx="3346787" cy="2347325"/>
          </a:xfrm>
        </p:grpSpPr>
        <p:sp>
          <p:nvSpPr>
            <p:cNvPr id="2" name="Shape 2"/>
            <p:cNvSpPr/>
            <p:nvPr/>
          </p:nvSpPr>
          <p:spPr>
            <a:xfrm>
              <a:off x="-1" y="0"/>
              <a:ext cx="3346789" cy="2347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3" name="Shape 3"/>
            <p:cNvSpPr/>
            <p:nvPr/>
          </p:nvSpPr>
          <p:spPr>
            <a:xfrm>
              <a:off x="483485" y="943154"/>
              <a:ext cx="233555" cy="315852"/>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 name="Shape 4"/>
            <p:cNvSpPr/>
            <p:nvPr/>
          </p:nvSpPr>
          <p:spPr>
            <a:xfrm>
              <a:off x="1488853" y="943154"/>
              <a:ext cx="232932" cy="315852"/>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 name="Shape 5"/>
            <p:cNvSpPr/>
            <p:nvPr/>
          </p:nvSpPr>
          <p:spPr>
            <a:xfrm>
              <a:off x="1961969" y="944911"/>
              <a:ext cx="279782" cy="314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 name="Shape 6"/>
            <p:cNvSpPr/>
            <p:nvPr/>
          </p:nvSpPr>
          <p:spPr>
            <a:xfrm>
              <a:off x="2481935" y="943154"/>
              <a:ext cx="236934" cy="315852"/>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 name="Shape 7"/>
            <p:cNvSpPr/>
            <p:nvPr/>
          </p:nvSpPr>
          <p:spPr>
            <a:xfrm>
              <a:off x="2735322" y="944911"/>
              <a:ext cx="268935" cy="31409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 name="Shape 8"/>
            <p:cNvSpPr/>
            <p:nvPr/>
          </p:nvSpPr>
          <p:spPr>
            <a:xfrm>
              <a:off x="1181581" y="944911"/>
              <a:ext cx="269799" cy="314095"/>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9" name="Shape 9"/>
            <p:cNvSpPr/>
            <p:nvPr/>
          </p:nvSpPr>
          <p:spPr>
            <a:xfrm>
              <a:off x="750473" y="943154"/>
              <a:ext cx="251626" cy="315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0" name="Shape 10"/>
            <p:cNvSpPr/>
            <p:nvPr/>
          </p:nvSpPr>
          <p:spPr>
            <a:xfrm>
              <a:off x="2294537" y="947553"/>
              <a:ext cx="178133" cy="304412"/>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1" name="Shape 11"/>
            <p:cNvSpPr/>
            <p:nvPr/>
          </p:nvSpPr>
          <p:spPr>
            <a:xfrm>
              <a:off x="1659576" y="819099"/>
              <a:ext cx="338863" cy="571876"/>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2" name="Shape 12"/>
            <p:cNvSpPr/>
            <p:nvPr/>
          </p:nvSpPr>
          <p:spPr>
            <a:xfrm>
              <a:off x="1065440" y="825261"/>
              <a:ext cx="61587" cy="426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4" name="Shape 14"/>
          <p:cNvSpPr/>
          <p:nvPr>
            <p:ph type="title"/>
          </p:nvPr>
        </p:nvSpPr>
        <p:spPr>
          <a:xfrm>
            <a:off x="608965" y="0"/>
            <a:ext cx="10961370" cy="141763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r>
              <a:t>Title Text</a:t>
            </a:r>
          </a:p>
        </p:txBody>
      </p:sp>
      <p:sp>
        <p:nvSpPr>
          <p:cNvPr id="15" name="Shape 15"/>
          <p:cNvSpPr/>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ph type="sldNum" sz="quarter" idx="2"/>
          </p:nvPr>
        </p:nvSpPr>
        <p:spPr>
          <a:xfrm>
            <a:off x="5886661" y="6172200"/>
            <a:ext cx="2841838"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transition xmlns:p14="http://schemas.microsoft.com/office/powerpoint/2010/main" spd="med" advClick="1"/>
  <p:txStyles>
    <p:titleStyle>
      <a:lvl1pPr marL="0" marR="0" indent="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1pPr>
      <a:lvl2pPr marL="0" marR="0" indent="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2pPr>
      <a:lvl3pPr marL="0" marR="0" indent="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3pPr>
      <a:lvl4pPr marL="0" marR="0" indent="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4pPr>
      <a:lvl5pPr marL="0" marR="0" indent="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5pPr>
      <a:lvl6pPr marL="0" marR="0" indent="45720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6pPr>
      <a:lvl7pPr marL="0" marR="0" indent="91440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7pPr>
      <a:lvl8pPr marL="0" marR="0" indent="137160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8pPr>
      <a:lvl9pPr marL="0" marR="0" indent="1828800" algn="l" defTabSz="914400" rtl="0" latinLnBrk="0">
        <a:lnSpc>
          <a:spcPct val="95000"/>
        </a:lnSpc>
        <a:spcBef>
          <a:spcPts val="0"/>
        </a:spcBef>
        <a:spcAft>
          <a:spcPts val="0"/>
        </a:spcAft>
        <a:buClrTx/>
        <a:buSzTx/>
        <a:buFontTx/>
        <a:buNone/>
        <a:tabLst/>
        <a:defRPr b="0" baseline="0" cap="none" i="0" spc="0" strike="noStrike" sz="3200" u="none">
          <a:ln>
            <a:noFill/>
          </a:ln>
          <a:solidFill>
            <a:schemeClr val="accent1"/>
          </a:solidFill>
          <a:uFillTx/>
          <a:latin typeface="+mn-lt"/>
          <a:ea typeface="+mn-ea"/>
          <a:cs typeface="+mn-cs"/>
          <a:sym typeface="Salesforce Sans"/>
        </a:defRPr>
      </a:lvl9pPr>
    </p:titleStyle>
    <p:bodyStyle>
      <a:lvl1pPr marL="0" marR="0" indent="0"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1pPr>
      <a:lvl2pPr marL="202847" marR="0" indent="-202847"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2pPr>
      <a:lvl3pPr marL="410765" marR="0" indent="-228203"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3pPr>
      <a:lvl4pPr marL="625929" marR="0" indent="-260804"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4pPr>
      <a:lvl5pPr marL="0" marR="0" indent="0" algn="l" defTabSz="914400" rtl="0" latinLnBrk="0">
        <a:lnSpc>
          <a:spcPct val="100000"/>
        </a:lnSpc>
        <a:spcBef>
          <a:spcPts val="1200"/>
        </a:spcBef>
        <a:spcAft>
          <a:spcPts val="0"/>
        </a:spcAft>
        <a:buClr>
          <a:srgbClr val="7F7F7F"/>
        </a:buClr>
        <a:buSzTx/>
        <a:buFont typeface="Arial"/>
        <a:buNone/>
        <a:tabLst/>
        <a:defRPr b="0" baseline="0" cap="none" i="0" spc="0" strike="noStrike" sz="2000" u="none">
          <a:ln>
            <a:noFill/>
          </a:ln>
          <a:solidFill>
            <a:srgbClr val="5C656A"/>
          </a:solidFill>
          <a:uFillTx/>
          <a:latin typeface="+mn-lt"/>
          <a:ea typeface="+mn-ea"/>
          <a:cs typeface="+mn-cs"/>
          <a:sym typeface="Salesforce Sans"/>
        </a:defRPr>
      </a:lvl5pPr>
      <a:lvl6pPr marL="2514600" marR="0" indent="-228600"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6pPr>
      <a:lvl7pPr marL="2971800" marR="0" indent="-228600"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7pPr>
      <a:lvl8pPr marL="3429000" marR="0" indent="-228600"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8pPr>
      <a:lvl9pPr marL="3886200" marR="0" indent="-228600" algn="l" defTabSz="914400" rtl="0" latinLnBrk="0">
        <a:lnSpc>
          <a:spcPct val="100000"/>
        </a:lnSpc>
        <a:spcBef>
          <a:spcPts val="1200"/>
        </a:spcBef>
        <a:spcAft>
          <a:spcPts val="0"/>
        </a:spcAft>
        <a:buClr>
          <a:srgbClr val="7F7F7F"/>
        </a:buClr>
        <a:buSzPct val="100000"/>
        <a:buFont typeface="Arial"/>
        <a:buChar char="•"/>
        <a:tabLst/>
        <a:defRPr b="0" baseline="0" cap="none" i="0" spc="0" strike="noStrike" sz="2000" u="none">
          <a:ln>
            <a:noFill/>
          </a:ln>
          <a:solidFill>
            <a:srgbClr val="5C656A"/>
          </a:solidFill>
          <a:uFillTx/>
          <a:latin typeface="+mn-lt"/>
          <a:ea typeface="+mn-ea"/>
          <a:cs typeface="+mn-cs"/>
          <a:sym typeface="Salesforce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Salesforce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49.png"/><Relationship Id="rId7" Type="http://schemas.openxmlformats.org/officeDocument/2006/relationships/image" Target="../media/image4.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5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seedcode/canvas-starter-kit" TargetMode="External"/><Relationship Id="rId3" Type="http://schemas.openxmlformats.org/officeDocument/2006/relationships/hyperlink" Target="https://github.com/forcedotcom/SalesforceCanvasJavascriptSDK" TargetMode="External"/><Relationship Id="rId4" Type="http://schemas.openxmlformats.org/officeDocument/2006/relationships/hyperlink" Target="http://app.dayback.com" TargetMode="External"/><Relationship Id="rId5" Type="http://schemas.openxmlformats.org/officeDocument/2006/relationships/hyperlink" Target="https://resources.docs.salesforce.com/sfdc/pdf/canvas_framework.pdf"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jpeg"/><Relationship Id="rId5" Type="http://schemas.openxmlformats.org/officeDocument/2006/relationships/image" Target="../media/image33.png"/><Relationship Id="rId6" Type="http://schemas.openxmlformats.org/officeDocument/2006/relationships/image" Target="../media/image2.jpeg"/><Relationship Id="rId7" Type="http://schemas.openxmlformats.org/officeDocument/2006/relationships/image" Target="../media/image34.png"/><Relationship Id="rId8" Type="http://schemas.openxmlformats.org/officeDocument/2006/relationships/image" Target="../media/image3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4" name="Shape 1534"/>
          <p:cNvSpPr/>
          <p:nvPr>
            <p:ph type="title"/>
          </p:nvPr>
        </p:nvSpPr>
        <p:spPr>
          <a:xfrm>
            <a:off x="896111" y="457198"/>
            <a:ext cx="10058401" cy="2750772"/>
          </a:xfrm>
          <a:prstGeom prst="rect">
            <a:avLst/>
          </a:prstGeom>
        </p:spPr>
        <p:txBody>
          <a:bodyPr/>
          <a:lstStyle/>
          <a:p>
            <a:pPr/>
            <a:r>
              <a:t>Integrating Any Existing Web App Into Salesforce</a:t>
            </a:r>
          </a:p>
        </p:txBody>
      </p:sp>
      <p:sp>
        <p:nvSpPr>
          <p:cNvPr id="1535" name="Shape 1535"/>
          <p:cNvSpPr/>
          <p:nvPr>
            <p:ph type="body" sz="quarter" idx="1"/>
          </p:nvPr>
        </p:nvSpPr>
        <p:spPr>
          <a:prstGeom prst="rect">
            <a:avLst/>
          </a:prstGeom>
        </p:spPr>
        <p:txBody>
          <a:bodyPr/>
          <a:lstStyle>
            <a:lvl1pPr marL="336042" indent="-336042" defTabSz="896111">
              <a:defRPr sz="2352"/>
            </a:lvl1pPr>
          </a:lstStyle>
          <a:p>
            <a:pPr/>
            <a:r>
              <a:t>Using Canvas to Quickly Bring Your Existing App to Salesforce</a:t>
            </a:r>
          </a:p>
        </p:txBody>
      </p:sp>
      <p:sp>
        <p:nvSpPr>
          <p:cNvPr id="1536" name="Shape 1536"/>
          <p:cNvSpPr/>
          <p:nvPr/>
        </p:nvSpPr>
        <p:spPr>
          <a:xfrm>
            <a:off x="914400" y="4434840"/>
            <a:ext cx="7464057"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defRPr>
                <a:solidFill>
                  <a:srgbClr val="59717E"/>
                </a:solidFill>
              </a:defRPr>
            </a:pPr>
            <a:r>
              <a:t>Jason Young</a:t>
            </a:r>
          </a:p>
          <a:p>
            <a:pPr>
              <a:defRPr>
                <a:solidFill>
                  <a:srgbClr val="59717E"/>
                </a:solidFill>
              </a:defRPr>
            </a:pPr>
            <a:r>
              <a:t>Lead Developer</a:t>
            </a:r>
          </a:p>
        </p:txBody>
      </p:sp>
      <p:sp>
        <p:nvSpPr>
          <p:cNvPr id="1537" name="Shape 1537"/>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a:spcBef>
                <a:spcPts val="0"/>
              </a:spcBef>
              <a:buClrTx/>
              <a:buSzTx/>
              <a:buFontTx/>
              <a:buNone/>
              <a:defRPr sz="1400">
                <a:solidFill>
                  <a:srgbClr val="59717E"/>
                </a:solidFill>
              </a:defRPr>
            </a:pPr>
            <a:r>
              <a:t>jason@dayback.com</a:t>
            </a:r>
          </a:p>
          <a:p>
            <a:pPr>
              <a:spcBef>
                <a:spcPts val="0"/>
              </a:spcBef>
              <a:buClrTx/>
              <a:buSzTx/>
              <a:buFontTx/>
              <a:buNone/>
              <a:defRPr sz="1400">
                <a:solidFill>
                  <a:srgbClr val="59717E"/>
                </a:solidFill>
              </a:defRPr>
            </a:pPr>
            <a:r>
              <a:t>@terapicodata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7" name="Shape 1677"/>
          <p:cNvSpPr/>
          <p:nvPr>
            <p:ph type="title"/>
          </p:nvPr>
        </p:nvSpPr>
        <p:spPr>
          <a:xfrm>
            <a:off x="571499" y="63499"/>
            <a:ext cx="11045954" cy="990121"/>
          </a:xfrm>
          <a:prstGeom prst="rect">
            <a:avLst/>
          </a:prstGeom>
        </p:spPr>
        <p:txBody>
          <a:bodyPr/>
          <a:lstStyle/>
          <a:p>
            <a:pPr/>
            <a:r>
              <a:t>The Bonus Reasons</a:t>
            </a:r>
          </a:p>
        </p:txBody>
      </p:sp>
      <p:sp>
        <p:nvSpPr>
          <p:cNvPr id="1678" name="Shape 1678"/>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Lightning &amp; Visualforce</a:t>
            </a:r>
          </a:p>
        </p:txBody>
      </p:sp>
      <p:grpSp>
        <p:nvGrpSpPr>
          <p:cNvPr id="1683" name="Group 1683"/>
          <p:cNvGrpSpPr/>
          <p:nvPr/>
        </p:nvGrpSpPr>
        <p:grpSpPr>
          <a:xfrm>
            <a:off x="1045918" y="2075271"/>
            <a:ext cx="4498999" cy="3361500"/>
            <a:chOff x="0" y="0"/>
            <a:chExt cx="4498997" cy="3361499"/>
          </a:xfrm>
        </p:grpSpPr>
        <p:pic>
          <p:nvPicPr>
            <p:cNvPr id="1679" name="image107.png"/>
            <p:cNvPicPr>
              <a:picLocks noChangeAspect="1"/>
            </p:cNvPicPr>
            <p:nvPr/>
          </p:nvPicPr>
          <p:blipFill>
            <a:blip r:embed="rId3">
              <a:alphaModFix amt="49000"/>
              <a:extLst/>
            </a:blip>
            <a:stretch>
              <a:fillRect/>
            </a:stretch>
          </p:blipFill>
          <p:spPr>
            <a:xfrm>
              <a:off x="1035891" y="3126666"/>
              <a:ext cx="2427623" cy="234834"/>
            </a:xfrm>
            <a:prstGeom prst="rect">
              <a:avLst/>
            </a:prstGeom>
            <a:ln w="12700" cap="flat">
              <a:noFill/>
              <a:miter lim="400000"/>
            </a:ln>
            <a:effectLst/>
          </p:spPr>
        </p:pic>
        <p:grpSp>
          <p:nvGrpSpPr>
            <p:cNvPr id="1682" name="Group 1682"/>
            <p:cNvGrpSpPr/>
            <p:nvPr/>
          </p:nvGrpSpPr>
          <p:grpSpPr>
            <a:xfrm>
              <a:off x="-1" y="0"/>
              <a:ext cx="4498999" cy="3249276"/>
              <a:chOff x="0" y="0"/>
              <a:chExt cx="4498997" cy="3249275"/>
            </a:xfrm>
          </p:grpSpPr>
          <p:pic>
            <p:nvPicPr>
              <p:cNvPr id="1680" name="image108.png"/>
              <p:cNvPicPr>
                <a:picLocks noChangeAspect="1"/>
              </p:cNvPicPr>
              <p:nvPr/>
            </p:nvPicPr>
            <p:blipFill>
              <a:blip r:embed="rId4">
                <a:extLst/>
              </a:blip>
              <a:stretch>
                <a:fillRect/>
              </a:stretch>
            </p:blipFill>
            <p:spPr>
              <a:xfrm>
                <a:off x="200073" y="179432"/>
                <a:ext cx="4098936" cy="85418"/>
              </a:xfrm>
              <a:prstGeom prst="rect">
                <a:avLst/>
              </a:prstGeom>
              <a:ln w="12700" cap="flat">
                <a:noFill/>
                <a:miter lim="400000"/>
              </a:ln>
              <a:effectLst/>
            </p:spPr>
          </p:pic>
          <p:pic>
            <p:nvPicPr>
              <p:cNvPr id="1681" name="image109.png"/>
              <p:cNvPicPr>
                <a:picLocks noChangeAspect="1"/>
              </p:cNvPicPr>
              <p:nvPr/>
            </p:nvPicPr>
            <p:blipFill>
              <a:blip r:embed="rId5">
                <a:extLst/>
              </a:blip>
              <a:stretch>
                <a:fillRect/>
              </a:stretch>
            </p:blipFill>
            <p:spPr>
              <a:xfrm>
                <a:off x="-1" y="0"/>
                <a:ext cx="4498999" cy="3249276"/>
              </a:xfrm>
              <a:prstGeom prst="rect">
                <a:avLst/>
              </a:prstGeom>
              <a:ln w="12700" cap="flat">
                <a:noFill/>
                <a:miter lim="400000"/>
              </a:ln>
              <a:effectLst/>
            </p:spPr>
          </p:pic>
        </p:grpSp>
      </p:grpSp>
      <p:grpSp>
        <p:nvGrpSpPr>
          <p:cNvPr id="1688" name="Group 1688"/>
          <p:cNvGrpSpPr/>
          <p:nvPr/>
        </p:nvGrpSpPr>
        <p:grpSpPr>
          <a:xfrm>
            <a:off x="6583118" y="2075271"/>
            <a:ext cx="4498999" cy="3361500"/>
            <a:chOff x="0" y="0"/>
            <a:chExt cx="4498997" cy="3361499"/>
          </a:xfrm>
        </p:grpSpPr>
        <p:pic>
          <p:nvPicPr>
            <p:cNvPr id="1684" name="image107.png"/>
            <p:cNvPicPr>
              <a:picLocks noChangeAspect="1"/>
            </p:cNvPicPr>
            <p:nvPr/>
          </p:nvPicPr>
          <p:blipFill>
            <a:blip r:embed="rId3">
              <a:alphaModFix amt="49000"/>
              <a:extLst/>
            </a:blip>
            <a:stretch>
              <a:fillRect/>
            </a:stretch>
          </p:blipFill>
          <p:spPr>
            <a:xfrm>
              <a:off x="1035891" y="3126666"/>
              <a:ext cx="2427623" cy="234834"/>
            </a:xfrm>
            <a:prstGeom prst="rect">
              <a:avLst/>
            </a:prstGeom>
            <a:ln w="12700" cap="flat">
              <a:noFill/>
              <a:miter lim="400000"/>
            </a:ln>
            <a:effectLst/>
          </p:spPr>
        </p:pic>
        <p:grpSp>
          <p:nvGrpSpPr>
            <p:cNvPr id="1687" name="Group 1687"/>
            <p:cNvGrpSpPr/>
            <p:nvPr/>
          </p:nvGrpSpPr>
          <p:grpSpPr>
            <a:xfrm>
              <a:off x="-1" y="0"/>
              <a:ext cx="4498999" cy="3249276"/>
              <a:chOff x="0" y="0"/>
              <a:chExt cx="4498997" cy="3249275"/>
            </a:xfrm>
          </p:grpSpPr>
          <p:pic>
            <p:nvPicPr>
              <p:cNvPr id="1685" name="image108.png"/>
              <p:cNvPicPr>
                <a:picLocks noChangeAspect="1"/>
              </p:cNvPicPr>
              <p:nvPr/>
            </p:nvPicPr>
            <p:blipFill>
              <a:blip r:embed="rId4">
                <a:extLst/>
              </a:blip>
              <a:stretch>
                <a:fillRect/>
              </a:stretch>
            </p:blipFill>
            <p:spPr>
              <a:xfrm>
                <a:off x="200073" y="179432"/>
                <a:ext cx="4098936" cy="85418"/>
              </a:xfrm>
              <a:prstGeom prst="rect">
                <a:avLst/>
              </a:prstGeom>
              <a:ln w="12700" cap="flat">
                <a:noFill/>
                <a:miter lim="400000"/>
              </a:ln>
              <a:effectLst/>
            </p:spPr>
          </p:pic>
          <p:pic>
            <p:nvPicPr>
              <p:cNvPr id="1686" name="image109.png"/>
              <p:cNvPicPr>
                <a:picLocks noChangeAspect="1"/>
              </p:cNvPicPr>
              <p:nvPr/>
            </p:nvPicPr>
            <p:blipFill>
              <a:blip r:embed="rId5">
                <a:extLst/>
              </a:blip>
              <a:stretch>
                <a:fillRect/>
              </a:stretch>
            </p:blipFill>
            <p:spPr>
              <a:xfrm>
                <a:off x="-1" y="0"/>
                <a:ext cx="4498999" cy="3249276"/>
              </a:xfrm>
              <a:prstGeom prst="rect">
                <a:avLst/>
              </a:prstGeom>
              <a:ln w="12700" cap="flat">
                <a:noFill/>
                <a:miter lim="400000"/>
              </a:ln>
              <a:effectLst/>
            </p:spPr>
          </p:pic>
        </p:grpSp>
      </p:grpSp>
      <p:pic>
        <p:nvPicPr>
          <p:cNvPr id="1689" name="Screen Shot 2016-09-25 at 3.29.33 PM.png"/>
          <p:cNvPicPr>
            <a:picLocks noChangeAspect="1"/>
          </p:cNvPicPr>
          <p:nvPr/>
        </p:nvPicPr>
        <p:blipFill>
          <a:blip r:embed="rId6">
            <a:extLst/>
          </a:blip>
          <a:stretch>
            <a:fillRect/>
          </a:stretch>
        </p:blipFill>
        <p:spPr>
          <a:xfrm>
            <a:off x="1088226" y="2169902"/>
            <a:ext cx="4414383" cy="2620602"/>
          </a:xfrm>
          <a:prstGeom prst="rect">
            <a:avLst/>
          </a:prstGeom>
          <a:ln w="12700">
            <a:miter lim="400000"/>
          </a:ln>
        </p:spPr>
      </p:pic>
      <p:pic>
        <p:nvPicPr>
          <p:cNvPr id="1690" name="Screen Shot 2016-09-25 at 3.31.09 PM.png"/>
          <p:cNvPicPr>
            <a:picLocks noChangeAspect="1"/>
          </p:cNvPicPr>
          <p:nvPr/>
        </p:nvPicPr>
        <p:blipFill>
          <a:blip r:embed="rId7">
            <a:extLst/>
          </a:blip>
          <a:stretch>
            <a:fillRect/>
          </a:stretch>
        </p:blipFill>
        <p:spPr>
          <a:xfrm>
            <a:off x="6629133" y="2172103"/>
            <a:ext cx="4406969" cy="2616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4" name="Shape 1694"/>
          <p:cNvSpPr/>
          <p:nvPr>
            <p:ph type="title"/>
          </p:nvPr>
        </p:nvSpPr>
        <p:spPr>
          <a:xfrm>
            <a:off x="571499" y="63499"/>
            <a:ext cx="11045954" cy="990121"/>
          </a:xfrm>
          <a:prstGeom prst="rect">
            <a:avLst/>
          </a:prstGeom>
        </p:spPr>
        <p:txBody>
          <a:bodyPr/>
          <a:lstStyle/>
          <a:p>
            <a:pPr/>
            <a:r>
              <a:t>The Bonus Reasons</a:t>
            </a:r>
          </a:p>
        </p:txBody>
      </p:sp>
      <p:sp>
        <p:nvSpPr>
          <p:cNvPr id="1695" name="Shape 1695"/>
          <p:cNvSpPr/>
          <p:nvPr>
            <p:ph type="body" sz="quarter" idx="1"/>
          </p:nvPr>
        </p:nvSpPr>
        <p:spPr>
          <a:xfrm>
            <a:off x="571499" y="1764284"/>
            <a:ext cx="11045954" cy="1439929"/>
          </a:xfrm>
          <a:prstGeom prst="rect">
            <a:avLst/>
          </a:prstGeom>
        </p:spPr>
        <p:txBody>
          <a:bodyPr/>
          <a:lstStyle/>
          <a:p>
            <a:pPr>
              <a:spcBef>
                <a:spcPts val="1200"/>
              </a:spcBef>
            </a:pPr>
            <a:r>
              <a:t>Signed Request Is a simple POST</a:t>
            </a:r>
          </a:p>
          <a:p>
            <a:pPr>
              <a:spcBef>
                <a:spcPts val="1200"/>
              </a:spcBef>
            </a:pPr>
            <a:r>
              <a:t>Simple HTML Page as OAuth Callback Handler</a:t>
            </a:r>
          </a:p>
        </p:txBody>
      </p:sp>
      <p:sp>
        <p:nvSpPr>
          <p:cNvPr id="1696" name="Shape 1696"/>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Minimal Server Side Footprint</a:t>
            </a:r>
          </a:p>
        </p:txBody>
      </p:sp>
      <p:grpSp>
        <p:nvGrpSpPr>
          <p:cNvPr id="1708" name="Group 1708"/>
          <p:cNvGrpSpPr/>
          <p:nvPr/>
        </p:nvGrpSpPr>
        <p:grpSpPr>
          <a:xfrm>
            <a:off x="7694598" y="3199191"/>
            <a:ext cx="3062984" cy="2784020"/>
            <a:chOff x="-132708" y="0"/>
            <a:chExt cx="3062983" cy="2784019"/>
          </a:xfrm>
        </p:grpSpPr>
        <p:grpSp>
          <p:nvGrpSpPr>
            <p:cNvPr id="1704" name="Group 1704"/>
            <p:cNvGrpSpPr/>
            <p:nvPr/>
          </p:nvGrpSpPr>
          <p:grpSpPr>
            <a:xfrm>
              <a:off x="0" y="0"/>
              <a:ext cx="2930276" cy="2784020"/>
              <a:chOff x="0" y="0"/>
              <a:chExt cx="2930275" cy="2784019"/>
            </a:xfrm>
          </p:grpSpPr>
          <p:grpSp>
            <p:nvGrpSpPr>
              <p:cNvPr id="1702" name="Group 1702"/>
              <p:cNvGrpSpPr/>
              <p:nvPr/>
            </p:nvGrpSpPr>
            <p:grpSpPr>
              <a:xfrm>
                <a:off x="0" y="0"/>
                <a:ext cx="2930276" cy="2769601"/>
                <a:chOff x="0" y="0"/>
                <a:chExt cx="2930275" cy="2769600"/>
              </a:xfrm>
            </p:grpSpPr>
            <p:sp>
              <p:nvSpPr>
                <p:cNvPr id="1697" name="Shape 1697"/>
                <p:cNvSpPr/>
                <p:nvPr/>
              </p:nvSpPr>
              <p:spPr>
                <a:xfrm>
                  <a:off x="1253553" y="0"/>
                  <a:ext cx="174008" cy="2769601"/>
                </a:xfrm>
                <a:prstGeom prst="rect">
                  <a:avLst/>
                </a:prstGeom>
                <a:solidFill>
                  <a:srgbClr val="6F5234"/>
                </a:solidFill>
                <a:ln w="12700" cap="flat">
                  <a:noFill/>
                  <a:miter lim="400000"/>
                </a:ln>
                <a:effectLst/>
              </p:spPr>
              <p:txBody>
                <a:bodyPr wrap="square" lIns="45719" tIns="45719" rIns="45719" bIns="45719" numCol="1" anchor="ctr">
                  <a:noAutofit/>
                </a:bodyPr>
                <a:lstStyle/>
                <a:p>
                  <a:pPr>
                    <a:defRPr sz="1400"/>
                  </a:pPr>
                </a:p>
              </p:txBody>
            </p:sp>
            <p:sp>
              <p:nvSpPr>
                <p:cNvPr id="1698" name="Shape 1698"/>
                <p:cNvSpPr/>
                <p:nvPr/>
              </p:nvSpPr>
              <p:spPr>
                <a:xfrm>
                  <a:off x="7209" y="162878"/>
                  <a:ext cx="2923067" cy="1204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w="12700" cap="flat">
                  <a:noFill/>
                  <a:miter lim="400000"/>
                </a:ln>
                <a:effectLst/>
              </p:spPr>
              <p:txBody>
                <a:bodyPr wrap="square" lIns="45719" tIns="45719" rIns="45719" bIns="45719" numCol="1" anchor="ctr">
                  <a:noAutofit/>
                </a:bodyPr>
                <a:lstStyle/>
                <a:p>
                  <a:pPr>
                    <a:defRPr sz="1400"/>
                  </a:pPr>
                </a:p>
              </p:txBody>
            </p:sp>
            <p:sp>
              <p:nvSpPr>
                <p:cNvPr id="1699" name="Shape 1699"/>
                <p:cNvSpPr/>
                <p:nvPr/>
              </p:nvSpPr>
              <p:spPr>
                <a:xfrm>
                  <a:off x="1328517" y="389647"/>
                  <a:ext cx="24080" cy="24078"/>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sp>
              <p:nvSpPr>
                <p:cNvPr id="1700" name="Shape 1700"/>
                <p:cNvSpPr/>
                <p:nvPr/>
              </p:nvSpPr>
              <p:spPr>
                <a:xfrm>
                  <a:off x="1328517" y="1179420"/>
                  <a:ext cx="24080" cy="24080"/>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pic>
              <p:nvPicPr>
                <p:cNvPr id="1701" name="image51.png"/>
                <p:cNvPicPr>
                  <a:picLocks noChangeAspect="1"/>
                </p:cNvPicPr>
                <p:nvPr/>
              </p:nvPicPr>
              <p:blipFill>
                <a:blip r:embed="rId3">
                  <a:alphaModFix amt="60000"/>
                  <a:extLst/>
                </a:blip>
                <a:srcRect l="0" t="0" r="5" b="15"/>
                <a:stretch>
                  <a:fillRect/>
                </a:stretch>
              </p:blipFill>
              <p:spPr>
                <a:xfrm>
                  <a:off x="0" y="162857"/>
                  <a:ext cx="2922985" cy="12045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0" y="0"/>
                      </a:moveTo>
                      <a:lnTo>
                        <a:pt x="18790" y="50"/>
                      </a:lnTo>
                      <a:lnTo>
                        <a:pt x="0" y="50"/>
                      </a:lnTo>
                      <a:lnTo>
                        <a:pt x="0" y="21557"/>
                      </a:lnTo>
                      <a:lnTo>
                        <a:pt x="18790" y="21557"/>
                      </a:lnTo>
                      <a:lnTo>
                        <a:pt x="18790" y="21600"/>
                      </a:lnTo>
                      <a:lnTo>
                        <a:pt x="18805" y="21557"/>
                      </a:lnTo>
                      <a:lnTo>
                        <a:pt x="18814" y="21557"/>
                      </a:lnTo>
                      <a:lnTo>
                        <a:pt x="18814" y="21536"/>
                      </a:lnTo>
                      <a:lnTo>
                        <a:pt x="21600" y="10796"/>
                      </a:lnTo>
                      <a:lnTo>
                        <a:pt x="18814" y="64"/>
                      </a:lnTo>
                      <a:lnTo>
                        <a:pt x="18814" y="50"/>
                      </a:lnTo>
                      <a:lnTo>
                        <a:pt x="18805" y="50"/>
                      </a:lnTo>
                      <a:lnTo>
                        <a:pt x="18790" y="0"/>
                      </a:lnTo>
                      <a:close/>
                    </a:path>
                  </a:pathLst>
                </a:custGeom>
                <a:ln w="12700" cap="flat">
                  <a:noFill/>
                  <a:miter lim="400000"/>
                </a:ln>
                <a:effectLst/>
              </p:spPr>
            </p:pic>
          </p:grpSp>
          <p:sp>
            <p:nvSpPr>
              <p:cNvPr id="1703" name="Shape 1703"/>
              <p:cNvSpPr/>
              <p:nvPr/>
            </p:nvSpPr>
            <p:spPr>
              <a:xfrm>
                <a:off x="1053247" y="2533954"/>
                <a:ext cx="568783" cy="250066"/>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1707" name="Group 1707"/>
            <p:cNvGrpSpPr/>
            <p:nvPr/>
          </p:nvGrpSpPr>
          <p:grpSpPr>
            <a:xfrm>
              <a:off x="-132709" y="182260"/>
              <a:ext cx="2884397" cy="1022921"/>
              <a:chOff x="-219421" y="20662"/>
              <a:chExt cx="2884395" cy="1022919"/>
            </a:xfrm>
          </p:grpSpPr>
          <p:sp>
            <p:nvSpPr>
              <p:cNvPr id="1705" name="Shape 1705"/>
              <p:cNvSpPr/>
              <p:nvPr/>
            </p:nvSpPr>
            <p:spPr>
              <a:xfrm>
                <a:off x="-219422" y="585569"/>
                <a:ext cx="2884396" cy="458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noAutofit/>
              </a:bodyPr>
              <a:lstStyle>
                <a:lvl1pPr algn="ctr">
                  <a:defRPr>
                    <a:solidFill>
                      <a:srgbClr val="FFFFFF"/>
                    </a:solidFill>
                  </a:defRPr>
                </a:lvl1pPr>
              </a:lstStyle>
              <a:p>
                <a:pPr/>
                <a:r>
                  <a:t>To Integrate Your App</a:t>
                </a:r>
              </a:p>
            </p:txBody>
          </p:sp>
          <p:sp>
            <p:nvSpPr>
              <p:cNvPr id="1706" name="Shape 1706"/>
              <p:cNvSpPr/>
              <p:nvPr/>
            </p:nvSpPr>
            <p:spPr>
              <a:xfrm>
                <a:off x="43843" y="20662"/>
                <a:ext cx="2357865" cy="650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ctr">
                  <a:defRPr spc="-58" sz="3000">
                    <a:solidFill>
                      <a:srgbClr val="FFFFFF"/>
                    </a:solidFill>
                  </a:defRPr>
                </a:lvl1pPr>
              </a:lstStyle>
              <a:p>
                <a:pPr>
                  <a:defRPr baseline="26190" spc="-42" sz="2100"/>
                </a:pPr>
                <a:r>
                  <a:rPr baseline="0" spc="-58" sz="3000"/>
                  <a:t>Not Far!</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2" name="Shape 1712"/>
          <p:cNvSpPr/>
          <p:nvPr>
            <p:ph type="title"/>
          </p:nvPr>
        </p:nvSpPr>
        <p:spPr>
          <a:xfrm>
            <a:off x="571499" y="63499"/>
            <a:ext cx="11045954" cy="990121"/>
          </a:xfrm>
          <a:prstGeom prst="rect">
            <a:avLst/>
          </a:prstGeom>
        </p:spPr>
        <p:txBody>
          <a:bodyPr/>
          <a:lstStyle/>
          <a:p>
            <a:pPr/>
            <a:r>
              <a:t>Packaging Our Canvas App</a:t>
            </a:r>
          </a:p>
        </p:txBody>
      </p:sp>
      <p:sp>
        <p:nvSpPr>
          <p:cNvPr id="1713" name="Shape 1713"/>
          <p:cNvSpPr/>
          <p:nvPr>
            <p:ph type="body" sz="quarter" idx="1"/>
          </p:nvPr>
        </p:nvSpPr>
        <p:spPr>
          <a:xfrm>
            <a:off x="571499" y="1764284"/>
            <a:ext cx="11045954" cy="1439929"/>
          </a:xfrm>
          <a:prstGeom prst="rect">
            <a:avLst/>
          </a:prstGeom>
        </p:spPr>
        <p:txBody>
          <a:bodyPr/>
          <a:lstStyle/>
          <a:p>
            <a:pPr>
              <a:spcBef>
                <a:spcPts val="1200"/>
              </a:spcBef>
            </a:pPr>
            <a:r>
              <a:t>Small Footprint in Salesforce</a:t>
            </a:r>
          </a:p>
          <a:p>
            <a:pPr>
              <a:spcBef>
                <a:spcPts val="1200"/>
              </a:spcBef>
            </a:pPr>
            <a:r>
              <a:t>Just a Few Components Required</a:t>
            </a:r>
          </a:p>
        </p:txBody>
      </p:sp>
      <p:sp>
        <p:nvSpPr>
          <p:cNvPr id="1714" name="Shape 1714"/>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Going To Market</a:t>
            </a:r>
          </a:p>
        </p:txBody>
      </p:sp>
      <p:grpSp>
        <p:nvGrpSpPr>
          <p:cNvPr id="1725" name="Group 1725"/>
          <p:cNvGrpSpPr/>
          <p:nvPr/>
        </p:nvGrpSpPr>
        <p:grpSpPr>
          <a:xfrm>
            <a:off x="326504" y="3914878"/>
            <a:ext cx="3429001" cy="2601375"/>
            <a:chOff x="-132" y="36"/>
            <a:chExt cx="3429000" cy="2601374"/>
          </a:xfrm>
        </p:grpSpPr>
        <p:grpSp>
          <p:nvGrpSpPr>
            <p:cNvPr id="1722" name="Group 1722"/>
            <p:cNvGrpSpPr/>
            <p:nvPr/>
          </p:nvGrpSpPr>
          <p:grpSpPr>
            <a:xfrm>
              <a:off x="-133" y="36"/>
              <a:ext cx="3429001" cy="2601375"/>
              <a:chOff x="-132" y="36"/>
              <a:chExt cx="3429000" cy="2601374"/>
            </a:xfrm>
          </p:grpSpPr>
          <p:grpSp>
            <p:nvGrpSpPr>
              <p:cNvPr id="1719" name="Group 1719"/>
              <p:cNvGrpSpPr/>
              <p:nvPr/>
            </p:nvGrpSpPr>
            <p:grpSpPr>
              <a:xfrm>
                <a:off x="-133" y="36"/>
                <a:ext cx="3429001" cy="2581991"/>
                <a:chOff x="-132" y="36"/>
                <a:chExt cx="3429000" cy="2581990"/>
              </a:xfrm>
            </p:grpSpPr>
            <p:sp>
              <p:nvSpPr>
                <p:cNvPr id="1715" name="Shape 1715"/>
                <p:cNvSpPr/>
                <p:nvPr/>
              </p:nvSpPr>
              <p:spPr>
                <a:xfrm>
                  <a:off x="2148818" y="2244067"/>
                  <a:ext cx="217130" cy="337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16" name="Shape 1716"/>
                <p:cNvSpPr/>
                <p:nvPr/>
              </p:nvSpPr>
              <p:spPr>
                <a:xfrm>
                  <a:off x="1093459" y="2244067"/>
                  <a:ext cx="222533" cy="337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17" name="Shape 1717"/>
                <p:cNvSpPr/>
                <p:nvPr/>
              </p:nvSpPr>
              <p:spPr>
                <a:xfrm>
                  <a:off x="-133" y="36"/>
                  <a:ext cx="3429001" cy="1685116"/>
                </a:xfrm>
                <a:custGeom>
                  <a:avLst/>
                  <a:gdLst/>
                  <a:ahLst/>
                  <a:cxnLst>
                    <a:cxn ang="0">
                      <a:pos x="wd2" y="hd2"/>
                    </a:cxn>
                    <a:cxn ang="5400000">
                      <a:pos x="wd2" y="hd2"/>
                    </a:cxn>
                    <a:cxn ang="10800000">
                      <a:pos x="wd2" y="hd2"/>
                    </a:cxn>
                    <a:cxn ang="16200000">
                      <a:pos x="wd2" y="hd2"/>
                    </a:cxn>
                  </a:cxnLst>
                  <a:rect l="0" t="0" r="r" b="b"/>
                  <a:pathLst>
                    <a:path w="21282" h="21053" fill="norm" stroke="1" extrusionOk="0">
                      <a:moveTo>
                        <a:pt x="21255" y="8875"/>
                      </a:moveTo>
                      <a:cubicBezTo>
                        <a:pt x="21355" y="6977"/>
                        <a:pt x="21313" y="3803"/>
                        <a:pt x="18749" y="3149"/>
                      </a:cubicBezTo>
                      <a:cubicBezTo>
                        <a:pt x="13798" y="1885"/>
                        <a:pt x="7489" y="928"/>
                        <a:pt x="2535" y="87"/>
                      </a:cubicBezTo>
                      <a:cubicBezTo>
                        <a:pt x="1760" y="-44"/>
                        <a:pt x="-245" y="-547"/>
                        <a:pt x="25" y="3796"/>
                      </a:cubicBezTo>
                      <a:cubicBezTo>
                        <a:pt x="444" y="10515"/>
                        <a:pt x="2193" y="21053"/>
                        <a:pt x="2193" y="21053"/>
                      </a:cubicBezTo>
                      <a:lnTo>
                        <a:pt x="20153" y="21053"/>
                      </a:lnTo>
                      <a:cubicBezTo>
                        <a:pt x="20153" y="21053"/>
                        <a:pt x="21255" y="8875"/>
                        <a:pt x="21255" y="8875"/>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18" name="Shape 1718"/>
                <p:cNvSpPr/>
                <p:nvPr/>
              </p:nvSpPr>
              <p:spPr>
                <a:xfrm>
                  <a:off x="354326" y="1684003"/>
                  <a:ext cx="2893748" cy="613519"/>
                </a:xfrm>
                <a:custGeom>
                  <a:avLst/>
                  <a:gdLst/>
                  <a:ahLst/>
                  <a:cxnLst>
                    <a:cxn ang="0">
                      <a:pos x="wd2" y="hd2"/>
                    </a:cxn>
                    <a:cxn ang="5400000">
                      <a:pos x="wd2" y="hd2"/>
                    </a:cxn>
                    <a:cxn ang="10800000">
                      <a:pos x="wd2" y="hd2"/>
                    </a:cxn>
                    <a:cxn ang="16200000">
                      <a:pos x="wd2" y="hd2"/>
                    </a:cxn>
                  </a:cxnLst>
                  <a:rect l="0" t="0" r="r" b="b"/>
                  <a:pathLst>
                    <a:path w="21600" h="21247" fill="norm" stroke="1"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20" name="Shape 1720"/>
              <p:cNvSpPr/>
              <p:nvPr/>
            </p:nvSpPr>
            <p:spPr>
              <a:xfrm>
                <a:off x="2016775" y="2405542"/>
                <a:ext cx="445427" cy="195869"/>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21" name="Shape 1721"/>
              <p:cNvSpPr/>
              <p:nvPr/>
            </p:nvSpPr>
            <p:spPr>
              <a:xfrm>
                <a:off x="976341" y="2405542"/>
                <a:ext cx="445510" cy="195869"/>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23" name="Shape 1723"/>
            <p:cNvSpPr/>
            <p:nvPr/>
          </p:nvSpPr>
          <p:spPr>
            <a:xfrm>
              <a:off x="263367" y="944607"/>
              <a:ext cx="2902001" cy="514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lgn="ctr">
                <a:defRPr>
                  <a:solidFill>
                    <a:srgbClr val="FFFFFF"/>
                  </a:solidFill>
                </a:defRPr>
              </a:lvl1pPr>
            </a:lstStyle>
            <a:p>
              <a:pPr/>
              <a:r>
                <a:t>To Manage Authorization</a:t>
              </a:r>
            </a:p>
          </p:txBody>
        </p:sp>
        <p:sp>
          <p:nvSpPr>
            <p:cNvPr id="1724" name="Shape 1724"/>
            <p:cNvSpPr/>
            <p:nvPr/>
          </p:nvSpPr>
          <p:spPr>
            <a:xfrm>
              <a:off x="355100" y="460888"/>
              <a:ext cx="2735395" cy="651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defRPr spc="-58" sz="2900">
                  <a:solidFill>
                    <a:srgbClr val="FFFFFF"/>
                  </a:solidFill>
                </a:defRPr>
              </a:lvl1pPr>
            </a:lstStyle>
            <a:p>
              <a:pPr/>
              <a:r>
                <a:t>Connected App</a:t>
              </a:r>
            </a:p>
          </p:txBody>
        </p:sp>
      </p:grpSp>
      <p:grpSp>
        <p:nvGrpSpPr>
          <p:cNvPr id="1736" name="Group 1736"/>
          <p:cNvGrpSpPr/>
          <p:nvPr/>
        </p:nvGrpSpPr>
        <p:grpSpPr>
          <a:xfrm>
            <a:off x="4136503" y="3281056"/>
            <a:ext cx="3454401" cy="2620645"/>
            <a:chOff x="-133" y="36"/>
            <a:chExt cx="3454400" cy="2620643"/>
          </a:xfrm>
        </p:grpSpPr>
        <p:grpSp>
          <p:nvGrpSpPr>
            <p:cNvPr id="1733" name="Group 1733"/>
            <p:cNvGrpSpPr/>
            <p:nvPr/>
          </p:nvGrpSpPr>
          <p:grpSpPr>
            <a:xfrm>
              <a:off x="-134" y="36"/>
              <a:ext cx="3454401" cy="2620645"/>
              <a:chOff x="-133" y="36"/>
              <a:chExt cx="3454400" cy="2620643"/>
            </a:xfrm>
          </p:grpSpPr>
          <p:grpSp>
            <p:nvGrpSpPr>
              <p:cNvPr id="1730" name="Group 1730"/>
              <p:cNvGrpSpPr/>
              <p:nvPr/>
            </p:nvGrpSpPr>
            <p:grpSpPr>
              <a:xfrm>
                <a:off x="-134" y="36"/>
                <a:ext cx="3454401" cy="2601117"/>
                <a:chOff x="-133" y="36"/>
                <a:chExt cx="3454400" cy="2601115"/>
              </a:xfrm>
            </p:grpSpPr>
            <p:sp>
              <p:nvSpPr>
                <p:cNvPr id="1726" name="Shape 1726"/>
                <p:cNvSpPr/>
                <p:nvPr/>
              </p:nvSpPr>
              <p:spPr>
                <a:xfrm>
                  <a:off x="2164736" y="2260690"/>
                  <a:ext cx="218737" cy="340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27" name="Shape 1727"/>
                <p:cNvSpPr/>
                <p:nvPr/>
              </p:nvSpPr>
              <p:spPr>
                <a:xfrm>
                  <a:off x="1101558" y="2260690"/>
                  <a:ext cx="224182" cy="340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28" name="Shape 1728"/>
                <p:cNvSpPr/>
                <p:nvPr/>
              </p:nvSpPr>
              <p:spPr>
                <a:xfrm>
                  <a:off x="-134" y="36"/>
                  <a:ext cx="3454401" cy="1697599"/>
                </a:xfrm>
                <a:custGeom>
                  <a:avLst/>
                  <a:gdLst/>
                  <a:ahLst/>
                  <a:cxnLst>
                    <a:cxn ang="0">
                      <a:pos x="wd2" y="hd2"/>
                    </a:cxn>
                    <a:cxn ang="5400000">
                      <a:pos x="wd2" y="hd2"/>
                    </a:cxn>
                    <a:cxn ang="10800000">
                      <a:pos x="wd2" y="hd2"/>
                    </a:cxn>
                    <a:cxn ang="16200000">
                      <a:pos x="wd2" y="hd2"/>
                    </a:cxn>
                  </a:cxnLst>
                  <a:rect l="0" t="0" r="r" b="b"/>
                  <a:pathLst>
                    <a:path w="21282" h="21053" fill="norm" stroke="1" extrusionOk="0">
                      <a:moveTo>
                        <a:pt x="21255" y="8875"/>
                      </a:moveTo>
                      <a:cubicBezTo>
                        <a:pt x="21355" y="6977"/>
                        <a:pt x="21313" y="3803"/>
                        <a:pt x="18749" y="3149"/>
                      </a:cubicBezTo>
                      <a:cubicBezTo>
                        <a:pt x="13798" y="1885"/>
                        <a:pt x="7489" y="928"/>
                        <a:pt x="2535" y="87"/>
                      </a:cubicBezTo>
                      <a:cubicBezTo>
                        <a:pt x="1760" y="-44"/>
                        <a:pt x="-245" y="-547"/>
                        <a:pt x="25" y="3796"/>
                      </a:cubicBezTo>
                      <a:cubicBezTo>
                        <a:pt x="444" y="10515"/>
                        <a:pt x="2193" y="21053"/>
                        <a:pt x="2193" y="21053"/>
                      </a:cubicBezTo>
                      <a:lnTo>
                        <a:pt x="20153" y="21053"/>
                      </a:lnTo>
                      <a:cubicBezTo>
                        <a:pt x="20153" y="21053"/>
                        <a:pt x="21255" y="8875"/>
                        <a:pt x="21255" y="8875"/>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29" name="Shape 1729"/>
                <p:cNvSpPr/>
                <p:nvPr/>
              </p:nvSpPr>
              <p:spPr>
                <a:xfrm>
                  <a:off x="356950" y="1696477"/>
                  <a:ext cx="2915184" cy="618064"/>
                </a:xfrm>
                <a:custGeom>
                  <a:avLst/>
                  <a:gdLst/>
                  <a:ahLst/>
                  <a:cxnLst>
                    <a:cxn ang="0">
                      <a:pos x="wd2" y="hd2"/>
                    </a:cxn>
                    <a:cxn ang="5400000">
                      <a:pos x="wd2" y="hd2"/>
                    </a:cxn>
                    <a:cxn ang="10800000">
                      <a:pos x="wd2" y="hd2"/>
                    </a:cxn>
                    <a:cxn ang="16200000">
                      <a:pos x="wd2" y="hd2"/>
                    </a:cxn>
                  </a:cxnLst>
                  <a:rect l="0" t="0" r="r" b="b"/>
                  <a:pathLst>
                    <a:path w="21600" h="21247" fill="norm" stroke="1"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31" name="Shape 1731"/>
              <p:cNvSpPr/>
              <p:nvPr/>
            </p:nvSpPr>
            <p:spPr>
              <a:xfrm>
                <a:off x="2031715" y="2423361"/>
                <a:ext cx="448726" cy="197320"/>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32" name="Shape 1732"/>
              <p:cNvSpPr/>
              <p:nvPr/>
            </p:nvSpPr>
            <p:spPr>
              <a:xfrm>
                <a:off x="983573" y="2423361"/>
                <a:ext cx="448810" cy="197320"/>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34" name="Shape 1734"/>
            <p:cNvSpPr/>
            <p:nvPr/>
          </p:nvSpPr>
          <p:spPr>
            <a:xfrm>
              <a:off x="309457" y="926204"/>
              <a:ext cx="2835219" cy="517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lgn="ctr">
                <a:defRPr>
                  <a:solidFill>
                    <a:srgbClr val="FFFFFF"/>
                  </a:solidFill>
                </a:defRPr>
              </a:lvl1pPr>
            </a:lstStyle>
            <a:p>
              <a:pPr/>
              <a:r>
                <a:t>To Frame Your App</a:t>
              </a:r>
            </a:p>
          </p:txBody>
        </p:sp>
        <p:sp>
          <p:nvSpPr>
            <p:cNvPr id="1735" name="Shape 1735"/>
            <p:cNvSpPr/>
            <p:nvPr/>
          </p:nvSpPr>
          <p:spPr>
            <a:xfrm>
              <a:off x="357730" y="464302"/>
              <a:ext cx="2755658" cy="656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defRPr spc="-58" sz="2900">
                  <a:solidFill>
                    <a:srgbClr val="FFFFFF"/>
                  </a:solidFill>
                </a:defRPr>
              </a:lvl1pPr>
            </a:lstStyle>
            <a:p>
              <a:pPr/>
              <a:r>
                <a:t>Visualforce Page</a:t>
              </a:r>
            </a:p>
          </p:txBody>
        </p:sp>
      </p:grpSp>
      <p:grpSp>
        <p:nvGrpSpPr>
          <p:cNvPr id="1747" name="Group 1747"/>
          <p:cNvGrpSpPr/>
          <p:nvPr/>
        </p:nvGrpSpPr>
        <p:grpSpPr>
          <a:xfrm>
            <a:off x="8111604" y="3606895"/>
            <a:ext cx="3429001" cy="2601376"/>
            <a:chOff x="-132" y="36"/>
            <a:chExt cx="3429000" cy="2601374"/>
          </a:xfrm>
        </p:grpSpPr>
        <p:grpSp>
          <p:nvGrpSpPr>
            <p:cNvPr id="1744" name="Group 1744"/>
            <p:cNvGrpSpPr/>
            <p:nvPr/>
          </p:nvGrpSpPr>
          <p:grpSpPr>
            <a:xfrm>
              <a:off x="-133" y="36"/>
              <a:ext cx="3429001" cy="2601376"/>
              <a:chOff x="-132" y="36"/>
              <a:chExt cx="3429000" cy="2601374"/>
            </a:xfrm>
          </p:grpSpPr>
          <p:grpSp>
            <p:nvGrpSpPr>
              <p:cNvPr id="1741" name="Group 1741"/>
              <p:cNvGrpSpPr/>
              <p:nvPr/>
            </p:nvGrpSpPr>
            <p:grpSpPr>
              <a:xfrm>
                <a:off x="-133" y="36"/>
                <a:ext cx="3429001" cy="2581991"/>
                <a:chOff x="-132" y="36"/>
                <a:chExt cx="3429000" cy="2581990"/>
              </a:xfrm>
            </p:grpSpPr>
            <p:sp>
              <p:nvSpPr>
                <p:cNvPr id="1737" name="Shape 1737"/>
                <p:cNvSpPr/>
                <p:nvPr/>
              </p:nvSpPr>
              <p:spPr>
                <a:xfrm>
                  <a:off x="2148818" y="2244067"/>
                  <a:ext cx="217130" cy="337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38" name="Shape 1738"/>
                <p:cNvSpPr/>
                <p:nvPr/>
              </p:nvSpPr>
              <p:spPr>
                <a:xfrm>
                  <a:off x="1093459" y="2244067"/>
                  <a:ext cx="222533" cy="337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39" name="Shape 1739"/>
                <p:cNvSpPr/>
                <p:nvPr/>
              </p:nvSpPr>
              <p:spPr>
                <a:xfrm>
                  <a:off x="-133" y="36"/>
                  <a:ext cx="3429001" cy="1685116"/>
                </a:xfrm>
                <a:custGeom>
                  <a:avLst/>
                  <a:gdLst/>
                  <a:ahLst/>
                  <a:cxnLst>
                    <a:cxn ang="0">
                      <a:pos x="wd2" y="hd2"/>
                    </a:cxn>
                    <a:cxn ang="5400000">
                      <a:pos x="wd2" y="hd2"/>
                    </a:cxn>
                    <a:cxn ang="10800000">
                      <a:pos x="wd2" y="hd2"/>
                    </a:cxn>
                    <a:cxn ang="16200000">
                      <a:pos x="wd2" y="hd2"/>
                    </a:cxn>
                  </a:cxnLst>
                  <a:rect l="0" t="0" r="r" b="b"/>
                  <a:pathLst>
                    <a:path w="21282" h="21053" fill="norm" stroke="1" extrusionOk="0">
                      <a:moveTo>
                        <a:pt x="21255" y="8875"/>
                      </a:moveTo>
                      <a:cubicBezTo>
                        <a:pt x="21355" y="6977"/>
                        <a:pt x="21313" y="3803"/>
                        <a:pt x="18749" y="3149"/>
                      </a:cubicBezTo>
                      <a:cubicBezTo>
                        <a:pt x="13798" y="1885"/>
                        <a:pt x="7489" y="928"/>
                        <a:pt x="2535" y="87"/>
                      </a:cubicBezTo>
                      <a:cubicBezTo>
                        <a:pt x="1760" y="-44"/>
                        <a:pt x="-245" y="-547"/>
                        <a:pt x="25" y="3796"/>
                      </a:cubicBezTo>
                      <a:cubicBezTo>
                        <a:pt x="444" y="10515"/>
                        <a:pt x="2193" y="21053"/>
                        <a:pt x="2193" y="21053"/>
                      </a:cubicBezTo>
                      <a:lnTo>
                        <a:pt x="20153" y="21053"/>
                      </a:lnTo>
                      <a:cubicBezTo>
                        <a:pt x="20153" y="21053"/>
                        <a:pt x="21255" y="8875"/>
                        <a:pt x="21255" y="8875"/>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40" name="Shape 1740"/>
                <p:cNvSpPr/>
                <p:nvPr/>
              </p:nvSpPr>
              <p:spPr>
                <a:xfrm>
                  <a:off x="354326" y="1684003"/>
                  <a:ext cx="2893748" cy="613519"/>
                </a:xfrm>
                <a:custGeom>
                  <a:avLst/>
                  <a:gdLst/>
                  <a:ahLst/>
                  <a:cxnLst>
                    <a:cxn ang="0">
                      <a:pos x="wd2" y="hd2"/>
                    </a:cxn>
                    <a:cxn ang="5400000">
                      <a:pos x="wd2" y="hd2"/>
                    </a:cxn>
                    <a:cxn ang="10800000">
                      <a:pos x="wd2" y="hd2"/>
                    </a:cxn>
                    <a:cxn ang="16200000">
                      <a:pos x="wd2" y="hd2"/>
                    </a:cxn>
                  </a:cxnLst>
                  <a:rect l="0" t="0" r="r" b="b"/>
                  <a:pathLst>
                    <a:path w="21600" h="21247" fill="norm" stroke="1"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42" name="Shape 1742"/>
              <p:cNvSpPr/>
              <p:nvPr/>
            </p:nvSpPr>
            <p:spPr>
              <a:xfrm>
                <a:off x="2016776" y="2405543"/>
                <a:ext cx="445427" cy="195868"/>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743" name="Shape 1743"/>
              <p:cNvSpPr/>
              <p:nvPr/>
            </p:nvSpPr>
            <p:spPr>
              <a:xfrm>
                <a:off x="976341" y="2405543"/>
                <a:ext cx="445510" cy="195868"/>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745" name="Shape 1745"/>
            <p:cNvSpPr/>
            <p:nvPr/>
          </p:nvSpPr>
          <p:spPr>
            <a:xfrm>
              <a:off x="67187" y="919207"/>
              <a:ext cx="3319761" cy="514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lgn="ctr">
                <a:defRPr>
                  <a:solidFill>
                    <a:srgbClr val="FFFFFF"/>
                  </a:solidFill>
                </a:defRPr>
              </a:lvl1pPr>
            </a:lstStyle>
            <a:p>
              <a:pPr/>
              <a:r>
                <a:t>Simple JavaScript and CSS</a:t>
              </a:r>
            </a:p>
          </p:txBody>
        </p:sp>
        <p:sp>
          <p:nvSpPr>
            <p:cNvPr id="1746" name="Shape 1746"/>
            <p:cNvSpPr/>
            <p:nvPr/>
          </p:nvSpPr>
          <p:spPr>
            <a:xfrm>
              <a:off x="355100" y="460888"/>
              <a:ext cx="2735395" cy="651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defRPr spc="-58" sz="2900">
                  <a:solidFill>
                    <a:srgbClr val="FFFFFF"/>
                  </a:solidFill>
                </a:defRPr>
              </a:lvl1pPr>
            </a:lstStyle>
            <a:p>
              <a:pPr/>
              <a:r>
                <a:t>Static Resources</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1" name="Shape 1751"/>
          <p:cNvSpPr/>
          <p:nvPr>
            <p:ph type="title"/>
          </p:nvPr>
        </p:nvSpPr>
        <p:spPr>
          <a:xfrm>
            <a:off x="571499" y="63499"/>
            <a:ext cx="11045954" cy="990121"/>
          </a:xfrm>
          <a:prstGeom prst="rect">
            <a:avLst/>
          </a:prstGeom>
        </p:spPr>
        <p:txBody>
          <a:bodyPr/>
          <a:lstStyle/>
          <a:p>
            <a:pPr/>
            <a:r>
              <a:t>Security Review</a:t>
            </a:r>
          </a:p>
        </p:txBody>
      </p:sp>
      <p:sp>
        <p:nvSpPr>
          <p:cNvPr id="1752" name="Shape 1752"/>
          <p:cNvSpPr/>
          <p:nvPr>
            <p:ph type="body" idx="1"/>
          </p:nvPr>
        </p:nvSpPr>
        <p:spPr>
          <a:xfrm>
            <a:off x="571499" y="1764284"/>
            <a:ext cx="11045954" cy="3329432"/>
          </a:xfrm>
          <a:prstGeom prst="rect">
            <a:avLst/>
          </a:prstGeom>
        </p:spPr>
        <p:txBody>
          <a:bodyPr/>
          <a:lstStyle/>
          <a:p>
            <a:pPr/>
            <a:r>
              <a:t>Yearly Review</a:t>
            </a:r>
          </a:p>
          <a:p>
            <a:pPr/>
            <a:r>
              <a:t>Stress Free Force.Com Source Scan</a:t>
            </a:r>
          </a:p>
          <a:p>
            <a:pPr lvl="1" marL="0" indent="0">
              <a:buChar char="​"/>
            </a:pPr>
            <a:r>
              <a:t>OWASP (Open Web Application Security Project)</a:t>
            </a:r>
          </a:p>
          <a:p>
            <a:pPr lvl="1" marL="581526" indent="-200526">
              <a:buClrTx/>
              <a:buFontTx/>
            </a:pPr>
            <a:r>
              <a:t>You Should Be Doing This Anyway!!!!</a:t>
            </a:r>
          </a:p>
          <a:p>
            <a:pPr lvl="1" marL="581526" indent="-200526">
              <a:buClrTx/>
              <a:buFontTx/>
            </a:pPr>
            <a:r>
              <a:t>ZAP (Zed Attack Proxy)</a:t>
            </a:r>
          </a:p>
          <a:p>
            <a:pPr lvl="1" marL="581526" indent="-200526">
              <a:buClrTx/>
              <a:buFontTx/>
            </a:pPr>
            <a:r>
              <a:t>Tested Inside and Out</a:t>
            </a:r>
          </a:p>
        </p:txBody>
      </p:sp>
      <p:sp>
        <p:nvSpPr>
          <p:cNvPr id="1753" name="Shape 1753"/>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Focus on the Web App</a:t>
            </a:r>
          </a:p>
        </p:txBody>
      </p:sp>
      <p:pic>
        <p:nvPicPr>
          <p:cNvPr id="1754" name="Zap128x128.png"/>
          <p:cNvPicPr>
            <a:picLocks noChangeAspect="1"/>
          </p:cNvPicPr>
          <p:nvPr/>
        </p:nvPicPr>
        <p:blipFill>
          <a:blip r:embed="rId3">
            <a:extLst/>
          </a:blip>
          <a:stretch>
            <a:fillRect/>
          </a:stretch>
        </p:blipFill>
        <p:spPr>
          <a:xfrm>
            <a:off x="8909905" y="3373866"/>
            <a:ext cx="1811165" cy="1811165"/>
          </a:xfrm>
          <a:prstGeom prst="rect">
            <a:avLst/>
          </a:prstGeom>
          <a:ln w="12700">
            <a:miter lim="400000"/>
          </a:ln>
        </p:spPr>
      </p:pic>
      <p:pic>
        <p:nvPicPr>
          <p:cNvPr id="1755" name="OWASP.png"/>
          <p:cNvPicPr>
            <a:picLocks noChangeAspect="1"/>
          </p:cNvPicPr>
          <p:nvPr/>
        </p:nvPicPr>
        <p:blipFill>
          <a:blip r:embed="rId4">
            <a:extLst/>
          </a:blip>
          <a:srcRect l="0" t="0" r="0" b="0"/>
          <a:stretch>
            <a:fillRect/>
          </a:stretch>
        </p:blipFill>
        <p:spPr>
          <a:xfrm>
            <a:off x="7236283" y="2034751"/>
            <a:ext cx="1653435" cy="16534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9" name="Shape 1759"/>
          <p:cNvSpPr/>
          <p:nvPr>
            <p:ph type="title"/>
          </p:nvPr>
        </p:nvSpPr>
        <p:spPr>
          <a:xfrm>
            <a:off x="571499" y="63499"/>
            <a:ext cx="11045954" cy="990121"/>
          </a:xfrm>
          <a:prstGeom prst="rect">
            <a:avLst/>
          </a:prstGeom>
        </p:spPr>
        <p:txBody>
          <a:bodyPr/>
          <a:lstStyle/>
          <a:p>
            <a:pPr/>
            <a:r>
              <a:t>The JavaScript SDK</a:t>
            </a:r>
          </a:p>
        </p:txBody>
      </p:sp>
      <p:sp>
        <p:nvSpPr>
          <p:cNvPr id="1760" name="Shape 1760"/>
          <p:cNvSpPr/>
          <p:nvPr>
            <p:ph type="body" sz="quarter" idx="1"/>
          </p:nvPr>
        </p:nvSpPr>
        <p:spPr>
          <a:xfrm>
            <a:off x="571499" y="1764284"/>
            <a:ext cx="11045954" cy="513579"/>
          </a:xfrm>
          <a:prstGeom prst="rect">
            <a:avLst/>
          </a:prstGeom>
        </p:spPr>
        <p:txBody>
          <a:bodyPr/>
          <a:lstStyle>
            <a:lvl1pPr>
              <a:spcBef>
                <a:spcPts val="1200"/>
              </a:spcBef>
            </a:lvl1pPr>
          </a:lstStyle>
          <a:p>
            <a:pPr/>
            <a:r>
              <a:t>AJAX Function handles CORS (cross origin resource sharing)</a:t>
            </a:r>
          </a:p>
        </p:txBody>
      </p:sp>
      <p:sp>
        <p:nvSpPr>
          <p:cNvPr id="1761" name="Shape 1761"/>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A Familiar Face</a:t>
            </a:r>
          </a:p>
        </p:txBody>
      </p:sp>
      <p:pic>
        <p:nvPicPr>
          <p:cNvPr id="1762" name="javascript_logo_unofficial-300x300.png"/>
          <p:cNvPicPr>
            <a:picLocks noChangeAspect="1"/>
          </p:cNvPicPr>
          <p:nvPr/>
        </p:nvPicPr>
        <p:blipFill>
          <a:blip r:embed="rId3">
            <a:extLst/>
          </a:blip>
          <a:stretch>
            <a:fillRect/>
          </a:stretch>
        </p:blipFill>
        <p:spPr>
          <a:xfrm>
            <a:off x="1050379" y="2900524"/>
            <a:ext cx="1400794" cy="1400794"/>
          </a:xfrm>
          <a:prstGeom prst="rect">
            <a:avLst/>
          </a:prstGeom>
          <a:ln w="12700">
            <a:miter lim="400000"/>
          </a:ln>
        </p:spPr>
      </p:pic>
      <p:grpSp>
        <p:nvGrpSpPr>
          <p:cNvPr id="1774" name="Group 1774"/>
          <p:cNvGrpSpPr/>
          <p:nvPr/>
        </p:nvGrpSpPr>
        <p:grpSpPr>
          <a:xfrm>
            <a:off x="7449346" y="2900524"/>
            <a:ext cx="1675048" cy="1174824"/>
            <a:chOff x="0" y="0"/>
            <a:chExt cx="1675047" cy="1174822"/>
          </a:xfrm>
        </p:grpSpPr>
        <p:sp>
          <p:nvSpPr>
            <p:cNvPr id="1763" name="Shape 1763"/>
            <p:cNvSpPr/>
            <p:nvPr/>
          </p:nvSpPr>
          <p:spPr>
            <a:xfrm>
              <a:off x="-1" y="0"/>
              <a:ext cx="1675049" cy="1174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764" name="Shape 1764"/>
            <p:cNvSpPr/>
            <p:nvPr/>
          </p:nvSpPr>
          <p:spPr>
            <a:xfrm>
              <a:off x="241981" y="472043"/>
              <a:ext cx="116894" cy="158082"/>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5" name="Shape 1765"/>
            <p:cNvSpPr/>
            <p:nvPr/>
          </p:nvSpPr>
          <p:spPr>
            <a:xfrm>
              <a:off x="745162" y="472043"/>
              <a:ext cx="116581" cy="158082"/>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6" name="Shape 1766"/>
            <p:cNvSpPr/>
            <p:nvPr/>
          </p:nvSpPr>
          <p:spPr>
            <a:xfrm>
              <a:off x="981954" y="472922"/>
              <a:ext cx="140029" cy="157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7" name="Shape 1767"/>
            <p:cNvSpPr/>
            <p:nvPr/>
          </p:nvSpPr>
          <p:spPr>
            <a:xfrm>
              <a:off x="1242193" y="472043"/>
              <a:ext cx="118585" cy="158082"/>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8" name="Shape 1768"/>
            <p:cNvSpPr/>
            <p:nvPr/>
          </p:nvSpPr>
          <p:spPr>
            <a:xfrm>
              <a:off x="1369012" y="472922"/>
              <a:ext cx="134601" cy="15720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69" name="Shape 1769"/>
            <p:cNvSpPr/>
            <p:nvPr/>
          </p:nvSpPr>
          <p:spPr>
            <a:xfrm>
              <a:off x="591374" y="472922"/>
              <a:ext cx="135033" cy="15720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70" name="Shape 1770"/>
            <p:cNvSpPr/>
            <p:nvPr/>
          </p:nvSpPr>
          <p:spPr>
            <a:xfrm>
              <a:off x="375607" y="472043"/>
              <a:ext cx="125938" cy="158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71" name="Shape 1771"/>
            <p:cNvSpPr/>
            <p:nvPr/>
          </p:nvSpPr>
          <p:spPr>
            <a:xfrm>
              <a:off x="1148402" y="474244"/>
              <a:ext cx="89155" cy="152358"/>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72" name="Shape 1772"/>
            <p:cNvSpPr/>
            <p:nvPr/>
          </p:nvSpPr>
          <p:spPr>
            <a:xfrm>
              <a:off x="830607" y="409954"/>
              <a:ext cx="169600" cy="286221"/>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73" name="Shape 1773"/>
            <p:cNvSpPr/>
            <p:nvPr/>
          </p:nvSpPr>
          <p:spPr>
            <a:xfrm>
              <a:off x="533246" y="413038"/>
              <a:ext cx="30824" cy="21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775" name="Shape 1775"/>
          <p:cNvSpPr/>
          <p:nvPr/>
        </p:nvSpPr>
        <p:spPr>
          <a:xfrm>
            <a:off x="2393950" y="3487935"/>
            <a:ext cx="988985" cy="1"/>
          </a:xfrm>
          <a:prstGeom prst="line">
            <a:avLst/>
          </a:prstGeom>
          <a:ln w="50800">
            <a:solidFill>
              <a:schemeClr val="accent1"/>
            </a:solidFill>
            <a:headEnd type="triangle"/>
          </a:ln>
        </p:spPr>
        <p:txBody>
          <a:bodyPr lIns="45719" rIns="45719"/>
          <a:lstStyle/>
          <a:p>
            <a:pPr/>
          </a:p>
        </p:txBody>
      </p:sp>
      <p:sp>
        <p:nvSpPr>
          <p:cNvPr id="1776" name="Shape 1776"/>
          <p:cNvSpPr/>
          <p:nvPr/>
        </p:nvSpPr>
        <p:spPr>
          <a:xfrm flipV="1">
            <a:off x="3384550" y="2896478"/>
            <a:ext cx="1" cy="618299"/>
          </a:xfrm>
          <a:prstGeom prst="line">
            <a:avLst/>
          </a:prstGeom>
          <a:ln w="50800">
            <a:solidFill>
              <a:schemeClr val="accent1"/>
            </a:solidFill>
          </a:ln>
        </p:spPr>
        <p:txBody>
          <a:bodyPr lIns="45719" rIns="45719"/>
          <a:lstStyle/>
          <a:p>
            <a:pPr/>
          </a:p>
        </p:txBody>
      </p:sp>
      <p:sp>
        <p:nvSpPr>
          <p:cNvPr id="1777" name="Shape 1777"/>
          <p:cNvSpPr/>
          <p:nvPr/>
        </p:nvSpPr>
        <p:spPr>
          <a:xfrm>
            <a:off x="3365500" y="2888127"/>
            <a:ext cx="2992280" cy="1"/>
          </a:xfrm>
          <a:prstGeom prst="line">
            <a:avLst/>
          </a:prstGeom>
          <a:ln w="50800">
            <a:solidFill>
              <a:schemeClr val="accent1"/>
            </a:solidFill>
          </a:ln>
        </p:spPr>
        <p:txBody>
          <a:bodyPr lIns="45719" rIns="45719"/>
          <a:lstStyle/>
          <a:p>
            <a:pPr/>
          </a:p>
        </p:txBody>
      </p:sp>
      <p:sp>
        <p:nvSpPr>
          <p:cNvPr id="1778" name="Shape 1778"/>
          <p:cNvSpPr/>
          <p:nvPr/>
        </p:nvSpPr>
        <p:spPr>
          <a:xfrm flipV="1">
            <a:off x="6330949" y="2896478"/>
            <a:ext cx="1" cy="618299"/>
          </a:xfrm>
          <a:prstGeom prst="line">
            <a:avLst/>
          </a:prstGeom>
          <a:ln w="50800">
            <a:solidFill>
              <a:schemeClr val="accent1"/>
            </a:solidFill>
          </a:ln>
        </p:spPr>
        <p:txBody>
          <a:bodyPr lIns="45719" rIns="45719"/>
          <a:lstStyle/>
          <a:p>
            <a:pPr/>
          </a:p>
        </p:txBody>
      </p:sp>
      <p:sp>
        <p:nvSpPr>
          <p:cNvPr id="1779" name="Shape 1779"/>
          <p:cNvSpPr/>
          <p:nvPr/>
        </p:nvSpPr>
        <p:spPr>
          <a:xfrm>
            <a:off x="6318250" y="3487935"/>
            <a:ext cx="988985" cy="1"/>
          </a:xfrm>
          <a:prstGeom prst="line">
            <a:avLst/>
          </a:prstGeom>
          <a:ln w="50800">
            <a:solidFill>
              <a:schemeClr val="accent1"/>
            </a:solidFill>
            <a:tailEnd type="triangle"/>
          </a:ln>
        </p:spPr>
        <p:txBody>
          <a:bodyPr lIns="45719" rIns="45719"/>
          <a:lstStyle/>
          <a:p>
            <a:pPr/>
          </a:p>
        </p:txBody>
      </p:sp>
      <p:sp>
        <p:nvSpPr>
          <p:cNvPr id="1780" name="Shape 1780"/>
          <p:cNvSpPr/>
          <p:nvPr/>
        </p:nvSpPr>
        <p:spPr>
          <a:xfrm>
            <a:off x="3567203" y="3142247"/>
            <a:ext cx="2405736" cy="5135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a:spcBef>
                <a:spcPts val="1200"/>
              </a:spcBef>
              <a:buClr>
                <a:srgbClr val="7F7F7F"/>
              </a:buClr>
              <a:buSzPct val="100000"/>
              <a:buFont typeface="Arial"/>
              <a:buChar char="​"/>
              <a:defRPr sz="2000">
                <a:solidFill>
                  <a:srgbClr val="5C656A"/>
                </a:solidFill>
              </a:defRPr>
            </a:lvl1pPr>
          </a:lstStyle>
          <a:p>
            <a:pPr/>
            <a:r>
              <a:t>Same Origin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4" name="Shape 1784"/>
          <p:cNvSpPr/>
          <p:nvPr>
            <p:ph type="title"/>
          </p:nvPr>
        </p:nvSpPr>
        <p:spPr>
          <a:xfrm>
            <a:off x="571499" y="63499"/>
            <a:ext cx="11045954" cy="990121"/>
          </a:xfrm>
          <a:prstGeom prst="rect">
            <a:avLst/>
          </a:prstGeom>
        </p:spPr>
        <p:txBody>
          <a:bodyPr/>
          <a:lstStyle/>
          <a:p>
            <a:pPr/>
            <a:r>
              <a:t>The JavaScript SDK</a:t>
            </a:r>
          </a:p>
        </p:txBody>
      </p:sp>
      <p:sp>
        <p:nvSpPr>
          <p:cNvPr id="1785" name="Shape 1785"/>
          <p:cNvSpPr/>
          <p:nvPr>
            <p:ph type="body" sz="quarter" idx="1"/>
          </p:nvPr>
        </p:nvSpPr>
        <p:spPr>
          <a:xfrm>
            <a:off x="571499" y="1764284"/>
            <a:ext cx="11045954" cy="1496872"/>
          </a:xfrm>
          <a:prstGeom prst="rect">
            <a:avLst/>
          </a:prstGeom>
        </p:spPr>
        <p:txBody>
          <a:bodyPr/>
          <a:lstStyle/>
          <a:p>
            <a:pPr>
              <a:spcBef>
                <a:spcPts val="1200"/>
              </a:spcBef>
            </a:pPr>
            <a:r>
              <a:t>Visualforce Client Controller Allows Two-Way Communication</a:t>
            </a:r>
          </a:p>
          <a:p>
            <a:pPr>
              <a:spcBef>
                <a:spcPts val="1200"/>
              </a:spcBef>
            </a:pPr>
            <a:r>
              <a:t>Familiar Publish-Subscribe Model</a:t>
            </a:r>
          </a:p>
        </p:txBody>
      </p:sp>
      <p:sp>
        <p:nvSpPr>
          <p:cNvPr id="1786" name="Shape 1786"/>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A Familiar Face</a:t>
            </a:r>
          </a:p>
        </p:txBody>
      </p:sp>
      <p:pic>
        <p:nvPicPr>
          <p:cNvPr id="1787" name="javascript_logo_unofficial-300x300.png"/>
          <p:cNvPicPr>
            <a:picLocks noChangeAspect="1"/>
          </p:cNvPicPr>
          <p:nvPr/>
        </p:nvPicPr>
        <p:blipFill>
          <a:blip r:embed="rId3">
            <a:extLst/>
          </a:blip>
          <a:stretch>
            <a:fillRect/>
          </a:stretch>
        </p:blipFill>
        <p:spPr>
          <a:xfrm>
            <a:off x="1050379" y="2900524"/>
            <a:ext cx="1400794" cy="1400794"/>
          </a:xfrm>
          <a:prstGeom prst="rect">
            <a:avLst/>
          </a:prstGeom>
          <a:ln w="12700">
            <a:miter lim="400000"/>
          </a:ln>
        </p:spPr>
      </p:pic>
      <p:grpSp>
        <p:nvGrpSpPr>
          <p:cNvPr id="1799" name="Group 1799"/>
          <p:cNvGrpSpPr/>
          <p:nvPr/>
        </p:nvGrpSpPr>
        <p:grpSpPr>
          <a:xfrm>
            <a:off x="6052346" y="2900524"/>
            <a:ext cx="1675048" cy="1174824"/>
            <a:chOff x="0" y="0"/>
            <a:chExt cx="1675047" cy="1174822"/>
          </a:xfrm>
        </p:grpSpPr>
        <p:sp>
          <p:nvSpPr>
            <p:cNvPr id="1788" name="Shape 1788"/>
            <p:cNvSpPr/>
            <p:nvPr/>
          </p:nvSpPr>
          <p:spPr>
            <a:xfrm>
              <a:off x="-1" y="0"/>
              <a:ext cx="1675049" cy="1174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789" name="Shape 1789"/>
            <p:cNvSpPr/>
            <p:nvPr/>
          </p:nvSpPr>
          <p:spPr>
            <a:xfrm>
              <a:off x="241981" y="472043"/>
              <a:ext cx="116894" cy="158082"/>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0" name="Shape 1790"/>
            <p:cNvSpPr/>
            <p:nvPr/>
          </p:nvSpPr>
          <p:spPr>
            <a:xfrm>
              <a:off x="745162" y="472043"/>
              <a:ext cx="116581" cy="158082"/>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1" name="Shape 1791"/>
            <p:cNvSpPr/>
            <p:nvPr/>
          </p:nvSpPr>
          <p:spPr>
            <a:xfrm>
              <a:off x="981954" y="472922"/>
              <a:ext cx="140029" cy="157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2" name="Shape 1792"/>
            <p:cNvSpPr/>
            <p:nvPr/>
          </p:nvSpPr>
          <p:spPr>
            <a:xfrm>
              <a:off x="1242193" y="472043"/>
              <a:ext cx="118585" cy="158082"/>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3" name="Shape 1793"/>
            <p:cNvSpPr/>
            <p:nvPr/>
          </p:nvSpPr>
          <p:spPr>
            <a:xfrm>
              <a:off x="1369012" y="472922"/>
              <a:ext cx="134601" cy="15720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4" name="Shape 1794"/>
            <p:cNvSpPr/>
            <p:nvPr/>
          </p:nvSpPr>
          <p:spPr>
            <a:xfrm>
              <a:off x="591374" y="472922"/>
              <a:ext cx="135033" cy="157203"/>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5" name="Shape 1795"/>
            <p:cNvSpPr/>
            <p:nvPr/>
          </p:nvSpPr>
          <p:spPr>
            <a:xfrm>
              <a:off x="375607" y="472043"/>
              <a:ext cx="125938" cy="158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6" name="Shape 1796"/>
            <p:cNvSpPr/>
            <p:nvPr/>
          </p:nvSpPr>
          <p:spPr>
            <a:xfrm>
              <a:off x="1148402" y="474244"/>
              <a:ext cx="89155" cy="152358"/>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7" name="Shape 1797"/>
            <p:cNvSpPr/>
            <p:nvPr/>
          </p:nvSpPr>
          <p:spPr>
            <a:xfrm>
              <a:off x="830607" y="409954"/>
              <a:ext cx="169600" cy="286221"/>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798" name="Shape 1798"/>
            <p:cNvSpPr/>
            <p:nvPr/>
          </p:nvSpPr>
          <p:spPr>
            <a:xfrm>
              <a:off x="533246" y="413038"/>
              <a:ext cx="30824" cy="21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800" name="Shape 1800"/>
          <p:cNvSpPr/>
          <p:nvPr/>
        </p:nvSpPr>
        <p:spPr>
          <a:xfrm>
            <a:off x="2393950" y="3487935"/>
            <a:ext cx="988985" cy="1"/>
          </a:xfrm>
          <a:prstGeom prst="line">
            <a:avLst/>
          </a:prstGeom>
          <a:ln w="50800">
            <a:solidFill>
              <a:schemeClr val="accent1"/>
            </a:solidFill>
            <a:headEnd type="triangle"/>
          </a:ln>
        </p:spPr>
        <p:txBody>
          <a:bodyPr lIns="45719" rIns="45719"/>
          <a:lstStyle/>
          <a:p>
            <a:pPr/>
          </a:p>
        </p:txBody>
      </p:sp>
      <p:sp>
        <p:nvSpPr>
          <p:cNvPr id="1801" name="Shape 1801"/>
          <p:cNvSpPr/>
          <p:nvPr/>
        </p:nvSpPr>
        <p:spPr>
          <a:xfrm>
            <a:off x="3327400" y="3487935"/>
            <a:ext cx="2405736" cy="1"/>
          </a:xfrm>
          <a:prstGeom prst="line">
            <a:avLst/>
          </a:prstGeom>
          <a:ln w="50800">
            <a:solidFill>
              <a:schemeClr val="accent1"/>
            </a:solidFill>
          </a:ln>
        </p:spPr>
        <p:txBody>
          <a:bodyPr lIns="45719" rIns="45719"/>
          <a:lstStyle/>
          <a:p>
            <a:pPr/>
          </a:p>
        </p:txBody>
      </p:sp>
      <p:sp>
        <p:nvSpPr>
          <p:cNvPr id="1802" name="Shape 1802"/>
          <p:cNvSpPr/>
          <p:nvPr/>
        </p:nvSpPr>
        <p:spPr>
          <a:xfrm>
            <a:off x="4921250" y="3487935"/>
            <a:ext cx="988985" cy="1"/>
          </a:xfrm>
          <a:prstGeom prst="line">
            <a:avLst/>
          </a:prstGeom>
          <a:ln w="50800">
            <a:solidFill>
              <a:schemeClr val="accent1"/>
            </a:solidFill>
            <a:tailEnd type="triangle"/>
          </a:ln>
        </p:spPr>
        <p:txBody>
          <a:bodyPr lIns="45719" rIns="45719"/>
          <a:lstStyle/>
          <a:p>
            <a:pPr/>
          </a:p>
        </p:txBody>
      </p:sp>
      <p:sp>
        <p:nvSpPr>
          <p:cNvPr id="1803" name="Shape 1803"/>
          <p:cNvSpPr/>
          <p:nvPr/>
        </p:nvSpPr>
        <p:spPr>
          <a:xfrm>
            <a:off x="2919503" y="3048073"/>
            <a:ext cx="2405736" cy="5135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a:spcBef>
                <a:spcPts val="1200"/>
              </a:spcBef>
              <a:buClr>
                <a:srgbClr val="7F7F7F"/>
              </a:buClr>
              <a:buSzPct val="100000"/>
              <a:buFont typeface="Arial"/>
              <a:buChar char="​"/>
              <a:defRPr sz="2000">
                <a:solidFill>
                  <a:srgbClr val="5C656A"/>
                </a:solidFill>
              </a:defRPr>
            </a:lvl1pPr>
          </a:lstStyle>
          <a:p>
            <a:pPr/>
            <a:r>
              <a:t>PubSub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7" name="Shape 1807"/>
          <p:cNvSpPr/>
          <p:nvPr>
            <p:ph type="title"/>
          </p:nvPr>
        </p:nvSpPr>
        <p:spPr>
          <a:xfrm>
            <a:off x="571499" y="63499"/>
            <a:ext cx="11045954" cy="990121"/>
          </a:xfrm>
          <a:prstGeom prst="rect">
            <a:avLst/>
          </a:prstGeom>
        </p:spPr>
        <p:txBody>
          <a:bodyPr/>
          <a:lstStyle/>
          <a:p>
            <a:pPr/>
            <a:r>
              <a:t>The JavaScript SDK</a:t>
            </a:r>
          </a:p>
        </p:txBody>
      </p:sp>
      <p:sp>
        <p:nvSpPr>
          <p:cNvPr id="1808" name="Shape 1808"/>
          <p:cNvSpPr/>
          <p:nvPr>
            <p:ph type="body" sz="quarter" idx="1"/>
          </p:nvPr>
        </p:nvSpPr>
        <p:spPr>
          <a:xfrm>
            <a:off x="571499" y="1764284"/>
            <a:ext cx="11045954" cy="1007906"/>
          </a:xfrm>
          <a:prstGeom prst="rect">
            <a:avLst/>
          </a:prstGeom>
        </p:spPr>
        <p:txBody>
          <a:bodyPr/>
          <a:lstStyle/>
          <a:p>
            <a:pPr/>
            <a:r>
              <a:t>OAuth Functions For Popup Management</a:t>
            </a:r>
          </a:p>
        </p:txBody>
      </p:sp>
      <p:sp>
        <p:nvSpPr>
          <p:cNvPr id="1809" name="Shape 1809"/>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A Familiar Face</a:t>
            </a:r>
          </a:p>
        </p:txBody>
      </p:sp>
      <p:pic>
        <p:nvPicPr>
          <p:cNvPr id="1810" name="Screen Shot 2016-09-25 at 4.40.02 PM.png"/>
          <p:cNvPicPr>
            <a:picLocks noChangeAspect="1"/>
          </p:cNvPicPr>
          <p:nvPr/>
        </p:nvPicPr>
        <p:blipFill>
          <a:blip r:embed="rId3">
            <a:extLst/>
          </a:blip>
          <a:stretch>
            <a:fillRect/>
          </a:stretch>
        </p:blipFill>
        <p:spPr>
          <a:xfrm>
            <a:off x="5686476" y="165100"/>
            <a:ext cx="5258121" cy="624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4" name="Shape 1814"/>
          <p:cNvSpPr/>
          <p:nvPr>
            <p:ph type="title"/>
          </p:nvPr>
        </p:nvSpPr>
        <p:spPr>
          <a:xfrm>
            <a:off x="571499" y="63499"/>
            <a:ext cx="11045954" cy="990121"/>
          </a:xfrm>
          <a:prstGeom prst="rect">
            <a:avLst/>
          </a:prstGeom>
        </p:spPr>
        <p:txBody>
          <a:bodyPr/>
          <a:lstStyle/>
          <a:p>
            <a:pPr/>
            <a:r>
              <a:t>A Canvas Starter Kit</a:t>
            </a:r>
          </a:p>
        </p:txBody>
      </p:sp>
      <p:sp>
        <p:nvSpPr>
          <p:cNvPr id="1815" name="Shape 1815"/>
          <p:cNvSpPr/>
          <p:nvPr>
            <p:ph type="body" sz="quarter" idx="1"/>
          </p:nvPr>
        </p:nvSpPr>
        <p:spPr>
          <a:xfrm>
            <a:off x="571500" y="1764284"/>
            <a:ext cx="3429000" cy="4223904"/>
          </a:xfrm>
          <a:prstGeom prst="rect">
            <a:avLst/>
          </a:prstGeom>
        </p:spPr>
        <p:txBody>
          <a:bodyPr/>
          <a:lstStyle/>
          <a:p>
            <a:pPr/>
            <a:r>
              <a:t>JavaScript Centric</a:t>
            </a:r>
          </a:p>
        </p:txBody>
      </p:sp>
      <p:sp>
        <p:nvSpPr>
          <p:cNvPr id="1816" name="Shape 1816"/>
          <p:cNvSpPr/>
          <p:nvPr/>
        </p:nvSpPr>
        <p:spPr>
          <a:xfrm>
            <a:off x="4260850" y="1751298"/>
            <a:ext cx="3429000"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spcBef>
                <a:spcPts val="1200"/>
              </a:spcBef>
              <a:buClr>
                <a:srgbClr val="7F7F7F"/>
              </a:buClr>
              <a:buSzPct val="100000"/>
              <a:buFont typeface="Arial"/>
              <a:buChar char="​"/>
              <a:defRPr sz="2000">
                <a:solidFill>
                  <a:srgbClr val="5C656A"/>
                </a:solidFill>
              </a:defRPr>
            </a:lvl1pPr>
          </a:lstStyle>
          <a:p>
            <a:pPr/>
            <a:r>
              <a:t>Approachable</a:t>
            </a:r>
          </a:p>
        </p:txBody>
      </p:sp>
      <p:sp>
        <p:nvSpPr>
          <p:cNvPr id="1817" name="Shape 1817"/>
          <p:cNvSpPr/>
          <p:nvPr/>
        </p:nvSpPr>
        <p:spPr>
          <a:xfrm>
            <a:off x="8183233" y="1763713"/>
            <a:ext cx="3429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spcBef>
                <a:spcPts val="1200"/>
              </a:spcBef>
              <a:buClr>
                <a:srgbClr val="7F7F7F"/>
              </a:buClr>
              <a:buSzPct val="100000"/>
              <a:buFont typeface="Arial"/>
              <a:buChar char="​"/>
              <a:defRPr sz="2000">
                <a:solidFill>
                  <a:srgbClr val="5C656A"/>
                </a:solidFill>
              </a:defRPr>
            </a:lvl1pPr>
          </a:lstStyle>
          <a:p>
            <a:pPr/>
            <a:r>
              <a:t>Coding is Sharing</a:t>
            </a:r>
          </a:p>
        </p:txBody>
      </p:sp>
      <p:sp>
        <p:nvSpPr>
          <p:cNvPr id="1818" name="Shape 1818"/>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A Template For Us (Last Year)</a:t>
            </a:r>
          </a:p>
        </p:txBody>
      </p:sp>
      <p:grpSp>
        <p:nvGrpSpPr>
          <p:cNvPr id="1821" name="Group 1821"/>
          <p:cNvGrpSpPr/>
          <p:nvPr/>
        </p:nvGrpSpPr>
        <p:grpSpPr>
          <a:xfrm>
            <a:off x="8211132" y="2395314"/>
            <a:ext cx="1594871" cy="1899861"/>
            <a:chOff x="0" y="0"/>
            <a:chExt cx="1594870" cy="1899859"/>
          </a:xfrm>
        </p:grpSpPr>
        <p:pic>
          <p:nvPicPr>
            <p:cNvPr id="1819" name="Octocat.png"/>
            <p:cNvPicPr>
              <a:picLocks noChangeAspect="1"/>
            </p:cNvPicPr>
            <p:nvPr/>
          </p:nvPicPr>
          <p:blipFill>
            <a:blip r:embed="rId3">
              <a:extLst/>
            </a:blip>
            <a:stretch>
              <a:fillRect/>
            </a:stretch>
          </p:blipFill>
          <p:spPr>
            <a:xfrm>
              <a:off x="0" y="0"/>
              <a:ext cx="1594871" cy="1325736"/>
            </a:xfrm>
            <a:prstGeom prst="rect">
              <a:avLst/>
            </a:prstGeom>
            <a:ln w="12700" cap="flat">
              <a:noFill/>
              <a:miter lim="400000"/>
            </a:ln>
            <a:effectLst/>
          </p:spPr>
        </p:pic>
        <p:pic>
          <p:nvPicPr>
            <p:cNvPr id="1820" name="GitHub-Logo.png"/>
            <p:cNvPicPr>
              <a:picLocks noChangeAspect="1"/>
            </p:cNvPicPr>
            <p:nvPr/>
          </p:nvPicPr>
          <p:blipFill>
            <a:blip r:embed="rId4">
              <a:extLst/>
            </a:blip>
            <a:stretch>
              <a:fillRect/>
            </a:stretch>
          </p:blipFill>
          <p:spPr>
            <a:xfrm>
              <a:off x="12597" y="1489781"/>
              <a:ext cx="1569676" cy="410079"/>
            </a:xfrm>
            <a:prstGeom prst="rect">
              <a:avLst/>
            </a:prstGeom>
            <a:ln w="12700" cap="flat">
              <a:noFill/>
              <a:miter lim="400000"/>
            </a:ln>
            <a:effectLst/>
          </p:spPr>
        </p:pic>
      </p:grpSp>
      <p:grpSp>
        <p:nvGrpSpPr>
          <p:cNvPr id="1824" name="Group 1824"/>
          <p:cNvGrpSpPr/>
          <p:nvPr/>
        </p:nvGrpSpPr>
        <p:grpSpPr>
          <a:xfrm>
            <a:off x="567618" y="2331365"/>
            <a:ext cx="1325737" cy="2398266"/>
            <a:chOff x="0" y="0"/>
            <a:chExt cx="1325735" cy="2398265"/>
          </a:xfrm>
        </p:grpSpPr>
        <p:pic>
          <p:nvPicPr>
            <p:cNvPr id="1822" name="javascript_logo_unofficial-300x300.png"/>
            <p:cNvPicPr>
              <a:picLocks noChangeAspect="1"/>
            </p:cNvPicPr>
            <p:nvPr/>
          </p:nvPicPr>
          <p:blipFill>
            <a:blip r:embed="rId5">
              <a:extLst/>
            </a:blip>
            <a:stretch>
              <a:fillRect/>
            </a:stretch>
          </p:blipFill>
          <p:spPr>
            <a:xfrm>
              <a:off x="121538" y="1315606"/>
              <a:ext cx="1082660" cy="1082660"/>
            </a:xfrm>
            <a:prstGeom prst="rect">
              <a:avLst/>
            </a:prstGeom>
            <a:ln w="12700" cap="flat">
              <a:noFill/>
              <a:miter lim="400000"/>
            </a:ln>
            <a:effectLst/>
          </p:spPr>
        </p:pic>
        <p:pic>
          <p:nvPicPr>
            <p:cNvPr id="1823" name="angularjs.png"/>
            <p:cNvPicPr>
              <a:picLocks noChangeAspect="1"/>
            </p:cNvPicPr>
            <p:nvPr/>
          </p:nvPicPr>
          <p:blipFill>
            <a:blip r:embed="rId6">
              <a:extLst/>
            </a:blip>
            <a:stretch>
              <a:fillRect/>
            </a:stretch>
          </p:blipFill>
          <p:spPr>
            <a:xfrm>
              <a:off x="0" y="0"/>
              <a:ext cx="1325736" cy="1325736"/>
            </a:xfrm>
            <a:prstGeom prst="rect">
              <a:avLst/>
            </a:prstGeom>
            <a:ln w="12700" cap="flat">
              <a:noFill/>
              <a:miter lim="400000"/>
            </a:ln>
            <a:effectLst/>
          </p:spPr>
        </p:pic>
      </p:grpSp>
      <p:grpSp>
        <p:nvGrpSpPr>
          <p:cNvPr id="1827" name="Group 1827"/>
          <p:cNvGrpSpPr/>
          <p:nvPr/>
        </p:nvGrpSpPr>
        <p:grpSpPr>
          <a:xfrm>
            <a:off x="4091306" y="2432965"/>
            <a:ext cx="2441520" cy="3534824"/>
            <a:chOff x="0" y="0"/>
            <a:chExt cx="2441518" cy="3534823"/>
          </a:xfrm>
        </p:grpSpPr>
        <p:pic>
          <p:nvPicPr>
            <p:cNvPr id="1825" name="Cf7eHZ1W4AEeZJA.jpg"/>
            <p:cNvPicPr>
              <a:picLocks noChangeAspect="1"/>
            </p:cNvPicPr>
            <p:nvPr/>
          </p:nvPicPr>
          <p:blipFill>
            <a:blip r:embed="rId7">
              <a:extLst/>
            </a:blip>
            <a:stretch>
              <a:fillRect/>
            </a:stretch>
          </p:blipFill>
          <p:spPr>
            <a:xfrm>
              <a:off x="0" y="0"/>
              <a:ext cx="2441519" cy="3202459"/>
            </a:xfrm>
            <a:prstGeom prst="rect">
              <a:avLst/>
            </a:prstGeom>
            <a:ln w="12700" cap="flat">
              <a:noFill/>
              <a:miter lim="400000"/>
            </a:ln>
            <a:effectLst/>
          </p:spPr>
        </p:pic>
        <p:sp>
          <p:nvSpPr>
            <p:cNvPr id="1826" name="Shape 1826"/>
            <p:cNvSpPr/>
            <p:nvPr/>
          </p:nvSpPr>
          <p:spPr>
            <a:xfrm>
              <a:off x="86664" y="3176683"/>
              <a:ext cx="1521868"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spcBef>
                  <a:spcPts val="1200"/>
                </a:spcBef>
                <a:defRPr sz="1600">
                  <a:solidFill>
                    <a:srgbClr val="5C656A"/>
                  </a:solidFill>
                </a:defRPr>
              </a:lvl1pPr>
            </a:lstStyle>
            <a:p>
              <a:pPr/>
              <a:r>
                <a:t>-@PracticalDev</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1" name="Shape 1831"/>
          <p:cNvSpPr/>
          <p:nvPr>
            <p:ph type="title"/>
          </p:nvPr>
        </p:nvSpPr>
        <p:spPr>
          <a:xfrm>
            <a:off x="571499" y="63499"/>
            <a:ext cx="11045954" cy="990121"/>
          </a:xfrm>
          <a:prstGeom prst="rect">
            <a:avLst/>
          </a:prstGeom>
        </p:spPr>
        <p:txBody>
          <a:bodyPr/>
          <a:lstStyle/>
          <a:p>
            <a:pPr/>
            <a:r>
              <a:t>A Canvas Starter Kit</a:t>
            </a:r>
          </a:p>
        </p:txBody>
      </p:sp>
      <p:sp>
        <p:nvSpPr>
          <p:cNvPr id="1832" name="Shape 1832"/>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Coding is Sharing</a:t>
            </a:r>
          </a:p>
        </p:txBody>
      </p:sp>
      <p:sp>
        <p:nvSpPr>
          <p:cNvPr id="1833" name="Shape 1833"/>
          <p:cNvSpPr/>
          <p:nvPr>
            <p:ph type="body" sz="quarter" idx="1"/>
          </p:nvPr>
        </p:nvSpPr>
        <p:spPr>
          <a:xfrm>
            <a:off x="571499" y="1764284"/>
            <a:ext cx="11045954" cy="1496872"/>
          </a:xfrm>
          <a:prstGeom prst="rect">
            <a:avLst/>
          </a:prstGeom>
        </p:spPr>
        <p:txBody>
          <a:bodyPr/>
          <a:lstStyle/>
          <a:p>
            <a:pPr/>
            <a:r>
              <a:t>Canvas Apps Can’t Be Unmanaged</a:t>
            </a:r>
          </a:p>
          <a:p>
            <a:pPr/>
            <a:r>
              <a:t>Open Source Managed Package</a:t>
            </a:r>
          </a:p>
          <a:p>
            <a:pPr/>
            <a:r>
              <a:t>All Locked Components in GitHub Repo</a:t>
            </a:r>
          </a:p>
        </p:txBody>
      </p:sp>
      <p:grpSp>
        <p:nvGrpSpPr>
          <p:cNvPr id="1838" name="Group 1838"/>
          <p:cNvGrpSpPr/>
          <p:nvPr/>
        </p:nvGrpSpPr>
        <p:grpSpPr>
          <a:xfrm>
            <a:off x="6176718" y="1545407"/>
            <a:ext cx="5445482" cy="4068682"/>
            <a:chOff x="0" y="0"/>
            <a:chExt cx="5445480" cy="4068680"/>
          </a:xfrm>
        </p:grpSpPr>
        <p:pic>
          <p:nvPicPr>
            <p:cNvPr id="1834" name="image107.png"/>
            <p:cNvPicPr>
              <a:picLocks noChangeAspect="1"/>
            </p:cNvPicPr>
            <p:nvPr/>
          </p:nvPicPr>
          <p:blipFill>
            <a:blip r:embed="rId3">
              <a:alphaModFix amt="49000"/>
              <a:extLst/>
            </a:blip>
            <a:stretch>
              <a:fillRect/>
            </a:stretch>
          </p:blipFill>
          <p:spPr>
            <a:xfrm>
              <a:off x="1253818" y="3784444"/>
              <a:ext cx="2938337" cy="284237"/>
            </a:xfrm>
            <a:prstGeom prst="rect">
              <a:avLst/>
            </a:prstGeom>
            <a:ln w="12700" cap="flat">
              <a:noFill/>
              <a:miter lim="400000"/>
            </a:ln>
            <a:effectLst/>
          </p:spPr>
        </p:pic>
        <p:grpSp>
          <p:nvGrpSpPr>
            <p:cNvPr id="1837" name="Group 1837"/>
            <p:cNvGrpSpPr/>
            <p:nvPr/>
          </p:nvGrpSpPr>
          <p:grpSpPr>
            <a:xfrm>
              <a:off x="-1" y="0"/>
              <a:ext cx="5445482" cy="3932847"/>
              <a:chOff x="0" y="0"/>
              <a:chExt cx="5445480" cy="3932846"/>
            </a:xfrm>
          </p:grpSpPr>
          <p:pic>
            <p:nvPicPr>
              <p:cNvPr id="1835" name="image108.png"/>
              <p:cNvPicPr>
                <a:picLocks noChangeAspect="1"/>
              </p:cNvPicPr>
              <p:nvPr/>
            </p:nvPicPr>
            <p:blipFill>
              <a:blip r:embed="rId4">
                <a:extLst/>
              </a:blip>
              <a:stretch>
                <a:fillRect/>
              </a:stretch>
            </p:blipFill>
            <p:spPr>
              <a:xfrm>
                <a:off x="242164" y="217180"/>
                <a:ext cx="4961256" cy="103388"/>
              </a:xfrm>
              <a:prstGeom prst="rect">
                <a:avLst/>
              </a:prstGeom>
              <a:ln w="12700" cap="flat">
                <a:noFill/>
                <a:miter lim="400000"/>
              </a:ln>
              <a:effectLst/>
            </p:spPr>
          </p:pic>
          <p:pic>
            <p:nvPicPr>
              <p:cNvPr id="1836" name="image109.png"/>
              <p:cNvPicPr>
                <a:picLocks noChangeAspect="1"/>
              </p:cNvPicPr>
              <p:nvPr/>
            </p:nvPicPr>
            <p:blipFill>
              <a:blip r:embed="rId5">
                <a:extLst/>
              </a:blip>
              <a:stretch>
                <a:fillRect/>
              </a:stretch>
            </p:blipFill>
            <p:spPr>
              <a:xfrm>
                <a:off x="-1" y="0"/>
                <a:ext cx="5445482" cy="3932847"/>
              </a:xfrm>
              <a:prstGeom prst="rect">
                <a:avLst/>
              </a:prstGeom>
              <a:ln w="12700" cap="flat">
                <a:noFill/>
                <a:miter lim="400000"/>
              </a:ln>
              <a:effectLst/>
            </p:spPr>
          </p:pic>
        </p:grpSp>
      </p:grpSp>
      <p:pic>
        <p:nvPicPr>
          <p:cNvPr id="1839" name="Screen Shot 2016-09-26 at 8.40.27 AM.png"/>
          <p:cNvPicPr>
            <a:picLocks noChangeAspect="1"/>
          </p:cNvPicPr>
          <p:nvPr/>
        </p:nvPicPr>
        <p:blipFill>
          <a:blip r:embed="rId6">
            <a:extLst/>
          </a:blip>
          <a:stretch>
            <a:fillRect/>
          </a:stretch>
        </p:blipFill>
        <p:spPr>
          <a:xfrm>
            <a:off x="6239063" y="1663070"/>
            <a:ext cx="5320792" cy="31508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3" name="Shape 1843"/>
          <p:cNvSpPr/>
          <p:nvPr>
            <p:ph type="title"/>
          </p:nvPr>
        </p:nvSpPr>
        <p:spPr>
          <a:xfrm>
            <a:off x="571499" y="63499"/>
            <a:ext cx="11045954" cy="990121"/>
          </a:xfrm>
          <a:prstGeom prst="rect">
            <a:avLst/>
          </a:prstGeom>
        </p:spPr>
        <p:txBody>
          <a:bodyPr/>
          <a:lstStyle/>
          <a:p>
            <a:pPr/>
            <a:r>
              <a:t>Links</a:t>
            </a:r>
          </a:p>
        </p:txBody>
      </p:sp>
      <p:sp>
        <p:nvSpPr>
          <p:cNvPr id="1844" name="Shape 1844"/>
          <p:cNvSpPr/>
          <p:nvPr>
            <p:ph type="body" idx="1"/>
          </p:nvPr>
        </p:nvSpPr>
        <p:spPr>
          <a:xfrm>
            <a:off x="557026" y="1498600"/>
            <a:ext cx="10938248" cy="4546601"/>
          </a:xfrm>
          <a:prstGeom prst="rect">
            <a:avLst/>
          </a:prstGeom>
        </p:spPr>
        <p:txBody>
          <a:bodyPr/>
          <a:lstStyle/>
          <a:p>
            <a:pPr>
              <a:spcBef>
                <a:spcPts val="2000"/>
              </a:spcBef>
              <a:buSzTx/>
              <a:buNone/>
            </a:pPr>
            <a:r>
              <a:t>Canvas Starter Kit</a:t>
            </a:r>
          </a:p>
          <a:p>
            <a:pPr marL="200526" indent="-200526">
              <a:spcBef>
                <a:spcPts val="2000"/>
              </a:spcBef>
              <a:buClrTx/>
              <a:buFontTx/>
              <a:buChar char="•"/>
              <a:defRPr sz="1800"/>
            </a:pPr>
            <a:r>
              <a:rPr u="sng">
                <a:solidFill>
                  <a:srgbClr val="001871"/>
                </a:solidFill>
                <a:uFill>
                  <a:solidFill>
                    <a:srgbClr val="001871"/>
                  </a:solidFill>
                </a:uFill>
                <a:hlinkClick r:id="rId2" invalidUrl="" action="" tgtFrame="" tooltip="" history="1" highlightClick="0" endSnd="0"/>
              </a:rPr>
              <a:t>https://github.com/seedcode/canvas-starter-kit</a:t>
            </a:r>
          </a:p>
          <a:p>
            <a:pPr>
              <a:spcBef>
                <a:spcPts val="2000"/>
              </a:spcBef>
              <a:buSzTx/>
              <a:buNone/>
            </a:pPr>
            <a:r>
              <a:t>JavaScript SDK</a:t>
            </a:r>
          </a:p>
          <a:p>
            <a:pPr marL="200526" indent="-200526">
              <a:spcBef>
                <a:spcPts val="2000"/>
              </a:spcBef>
              <a:buClrTx/>
              <a:buFontTx/>
              <a:buChar char="•"/>
              <a:defRPr sz="1800"/>
            </a:pPr>
            <a:r>
              <a:rPr u="sng">
                <a:solidFill>
                  <a:srgbClr val="001871"/>
                </a:solidFill>
                <a:uFill>
                  <a:solidFill>
                    <a:srgbClr val="001871"/>
                  </a:solidFill>
                </a:uFill>
                <a:hlinkClick r:id="rId3" invalidUrl="" action="" tgtFrame="" tooltip="" history="1" highlightClick="0" endSnd="0"/>
              </a:rPr>
              <a:t>https://github.com/forcedotcom/SalesforceCanvasJavascriptSDK</a:t>
            </a:r>
          </a:p>
          <a:p>
            <a:pPr>
              <a:spcBef>
                <a:spcPts val="2000"/>
              </a:spcBef>
              <a:buSzTx/>
              <a:buNone/>
            </a:pPr>
            <a:r>
              <a:t>DayBack</a:t>
            </a:r>
          </a:p>
          <a:p>
            <a:pPr marL="200526" indent="-200526">
              <a:spcBef>
                <a:spcPts val="2000"/>
              </a:spcBef>
              <a:buClrTx/>
              <a:buFontTx/>
              <a:buChar char="•"/>
              <a:defRPr sz="1800"/>
            </a:pPr>
            <a:r>
              <a:rPr u="sng">
                <a:solidFill>
                  <a:srgbClr val="001871"/>
                </a:solidFill>
                <a:uFill>
                  <a:solidFill>
                    <a:srgbClr val="001871"/>
                  </a:solidFill>
                </a:uFill>
                <a:hlinkClick r:id="rId4" invalidUrl="" action="" tgtFrame="" tooltip="" history="1" highlightClick="0" endSnd="0"/>
              </a:rPr>
              <a:t>http://app.dayback.com</a:t>
            </a:r>
          </a:p>
          <a:p>
            <a:pPr>
              <a:spcBef>
                <a:spcPts val="2000"/>
              </a:spcBef>
              <a:buSzTx/>
              <a:buNone/>
            </a:pPr>
            <a:r>
              <a:t>Canvas Developers Guide</a:t>
            </a:r>
          </a:p>
          <a:p>
            <a:pPr marL="200526" indent="-200526">
              <a:spcBef>
                <a:spcPts val="2000"/>
              </a:spcBef>
              <a:buClrTx/>
              <a:buFontTx/>
              <a:buChar char="•"/>
              <a:defRPr sz="1800"/>
            </a:pPr>
            <a:r>
              <a:rPr u="sng">
                <a:solidFill>
                  <a:srgbClr val="001871"/>
                </a:solidFill>
                <a:uFill>
                  <a:solidFill>
                    <a:srgbClr val="001871"/>
                  </a:solidFill>
                </a:uFill>
                <a:hlinkClick r:id="rId5" invalidUrl="" action="" tgtFrame="" tooltip="" history="1" highlightClick="0" endSnd="0"/>
              </a:rPr>
              <a:t>https://resources.docs.salesforce.com/sfdc/pdf/canvas_framework.pdf</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9" name="Shape 1539"/>
          <p:cNvSpPr/>
          <p:nvPr>
            <p:ph type="title"/>
          </p:nvPr>
        </p:nvSpPr>
        <p:spPr>
          <a:xfrm>
            <a:off x="1463040" y="2048255"/>
            <a:ext cx="4965192" cy="2441450"/>
          </a:xfrm>
          <a:prstGeom prst="rect">
            <a:avLst/>
          </a:prstGeom>
        </p:spPr>
        <p:txBody>
          <a:bodyPr/>
          <a:lstStyle/>
          <a:p>
            <a:pPr/>
            <a:r>
              <a:t>Jason Young</a:t>
            </a:r>
          </a:p>
        </p:txBody>
      </p:sp>
      <p:sp>
        <p:nvSpPr>
          <p:cNvPr id="1540" name="Shape 1540"/>
          <p:cNvSpPr/>
          <p:nvPr>
            <p:ph type="body" sz="quarter" idx="1"/>
          </p:nvPr>
        </p:nvSpPr>
        <p:spPr>
          <a:prstGeom prst="rect">
            <a:avLst/>
          </a:prstGeom>
        </p:spPr>
        <p:txBody>
          <a:bodyPr/>
          <a:lstStyle/>
          <a:p>
            <a:pPr/>
            <a:r>
              <a:t>Lead Developer, DayBack</a:t>
            </a:r>
          </a:p>
        </p:txBody>
      </p:sp>
      <p:pic>
        <p:nvPicPr>
          <p:cNvPr id="1541" name="dbklogonameonlyblue_720.png"/>
          <p:cNvPicPr>
            <a:picLocks noChangeAspect="1"/>
          </p:cNvPicPr>
          <p:nvPr/>
        </p:nvPicPr>
        <p:blipFill>
          <a:blip r:embed="rId3">
            <a:extLst/>
          </a:blip>
          <a:stretch>
            <a:fillRect/>
          </a:stretch>
        </p:blipFill>
        <p:spPr>
          <a:xfrm>
            <a:off x="6870096" y="1542245"/>
            <a:ext cx="4965193" cy="27722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6" name="Shape 1846"/>
          <p:cNvSpPr/>
          <p:nvPr>
            <p:ph type="title"/>
          </p:nvPr>
        </p:nvSpPr>
        <p:spPr>
          <a:xfrm>
            <a:off x="4117380" y="2342950"/>
            <a:ext cx="5394962" cy="1298448"/>
          </a:xfrm>
          <a:prstGeom prst="rect">
            <a:avLst/>
          </a:prstGeom>
        </p:spPr>
        <p:txBody>
          <a:bodyPr/>
          <a:lstStyle/>
          <a:p>
            <a:pPr/>
            <a:r>
              <a:t>Q&amp;A</a:t>
            </a:r>
          </a:p>
        </p:txBody>
      </p:sp>
      <p:sp>
        <p:nvSpPr>
          <p:cNvPr id="1847" name="Shape 1847"/>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algn="ctr" defTabSz="786384">
              <a:spcBef>
                <a:spcPts val="0"/>
              </a:spcBef>
              <a:buClrTx/>
              <a:buSzTx/>
              <a:buFontTx/>
              <a:buNone/>
              <a:defRPr sz="1204">
                <a:solidFill>
                  <a:srgbClr val="4A3116"/>
                </a:solidFill>
              </a:defRPr>
            </a:pPr>
            <a:r>
              <a:t>jason@dayback.com</a:t>
            </a:r>
          </a:p>
          <a:p>
            <a:pPr algn="ctr" defTabSz="786384">
              <a:spcBef>
                <a:spcPts val="0"/>
              </a:spcBef>
              <a:buClrTx/>
              <a:buSzTx/>
              <a:buFontTx/>
              <a:buNone/>
              <a:defRPr sz="1204">
                <a:solidFill>
                  <a:srgbClr val="4A3116"/>
                </a:solidFill>
              </a:defRPr>
            </a:pPr>
            <a:r>
              <a:t>@terapicodata</a:t>
            </a:r>
          </a:p>
        </p:txBody>
      </p:sp>
      <p:sp>
        <p:nvSpPr>
          <p:cNvPr id="1848" name="Shape 1848"/>
          <p:cNvSpPr/>
          <p:nvPr>
            <p:ph type="body" idx="14"/>
          </p:nvPr>
        </p:nvSpPr>
        <p:spPr>
          <a:prstGeom prst="rect">
            <a:avLst/>
          </a:prstGeom>
          <a:extLst>
            <a:ext uri="{C572A759-6A51-4108-AA02-DFA0A04FC94B}">
              <ma14:wrappingTextBoxFlag xmlns:ma14="http://schemas.microsoft.com/office/mac/drawingml/2011/main" val="1"/>
            </a:ext>
          </a:extLst>
        </p:spPr>
        <p:txBody>
          <a:bodyPr/>
          <a:lstStyle/>
          <a:p>
            <a:pPr>
              <a:spcBef>
                <a:spcPts val="200"/>
              </a:spcBef>
              <a:defRPr>
                <a:solidFill>
                  <a:srgbClr val="5B4127"/>
                </a:solidFill>
              </a:defRPr>
            </a:pPr>
            <a:r>
              <a:t>Jason Young</a:t>
            </a:r>
          </a:p>
          <a:p>
            <a:pPr>
              <a:spcBef>
                <a:spcPts val="200"/>
              </a:spcBef>
              <a:defRPr>
                <a:solidFill>
                  <a:srgbClr val="5B4127"/>
                </a:solidFill>
              </a:defRPr>
            </a:pPr>
            <a:r>
              <a:t>Lead Developer, DayBack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5" name="Shape 1545"/>
          <p:cNvSpPr/>
          <p:nvPr>
            <p:ph type="title"/>
          </p:nvPr>
        </p:nvSpPr>
        <p:spPr>
          <a:xfrm>
            <a:off x="571499" y="63499"/>
            <a:ext cx="11045954" cy="990121"/>
          </a:xfrm>
          <a:prstGeom prst="rect">
            <a:avLst/>
          </a:prstGeom>
        </p:spPr>
        <p:txBody>
          <a:bodyPr/>
          <a:lstStyle/>
          <a:p>
            <a:pPr/>
            <a:r>
              <a:t>About DayBack</a:t>
            </a:r>
          </a:p>
        </p:txBody>
      </p:sp>
      <p:sp>
        <p:nvSpPr>
          <p:cNvPr id="1546" name="Shape 1546"/>
          <p:cNvSpPr/>
          <p:nvPr>
            <p:ph type="body" sz="half" idx="1"/>
          </p:nvPr>
        </p:nvSpPr>
        <p:spPr>
          <a:xfrm>
            <a:off x="571499" y="1764284"/>
            <a:ext cx="11045954" cy="1949992"/>
          </a:xfrm>
          <a:prstGeom prst="rect">
            <a:avLst/>
          </a:prstGeom>
        </p:spPr>
        <p:txBody>
          <a:bodyPr/>
          <a:lstStyle/>
          <a:p>
            <a:pPr/>
            <a:r>
              <a:t>New To Salesforce</a:t>
            </a:r>
          </a:p>
          <a:p>
            <a:pPr/>
            <a:r>
              <a:t>5 Star Rated Calendar App on the AppExchange</a:t>
            </a:r>
          </a:p>
          <a:p>
            <a:pPr/>
            <a:r>
              <a:t>Leading Application Developer for Apple’s FileMaker Platform</a:t>
            </a:r>
          </a:p>
          <a:p>
            <a:pPr/>
            <a:r>
              <a:t>Angular Shop</a:t>
            </a:r>
          </a:p>
        </p:txBody>
      </p:sp>
      <p:sp>
        <p:nvSpPr>
          <p:cNvPr id="1547" name="Shape 1547"/>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859536">
              <a:spcBef>
                <a:spcPts val="0"/>
              </a:spcBef>
              <a:defRPr sz="2256">
                <a:solidFill>
                  <a:schemeClr val="accent2"/>
                </a:solidFill>
              </a:defRPr>
            </a:lvl1pPr>
          </a:lstStyle>
          <a:p>
            <a:pPr/>
            <a:r>
              <a:t>SeedCode, Inc.</a:t>
            </a:r>
          </a:p>
        </p:txBody>
      </p:sp>
      <p:pic>
        <p:nvPicPr>
          <p:cNvPr id="1548" name="images.png"/>
          <p:cNvPicPr>
            <a:picLocks noChangeAspect="1"/>
          </p:cNvPicPr>
          <p:nvPr/>
        </p:nvPicPr>
        <p:blipFill>
          <a:blip r:embed="rId3">
            <a:extLst/>
          </a:blip>
          <a:stretch>
            <a:fillRect/>
          </a:stretch>
        </p:blipFill>
        <p:spPr>
          <a:xfrm>
            <a:off x="481046" y="4394808"/>
            <a:ext cx="2140503" cy="786780"/>
          </a:xfrm>
          <a:prstGeom prst="rect">
            <a:avLst/>
          </a:prstGeom>
          <a:ln w="12700">
            <a:miter lim="400000"/>
          </a:ln>
        </p:spPr>
      </p:pic>
      <p:pic>
        <p:nvPicPr>
          <p:cNvPr id="1549" name="risv.png"/>
          <p:cNvPicPr>
            <a:picLocks noChangeAspect="1"/>
          </p:cNvPicPr>
          <p:nvPr/>
        </p:nvPicPr>
        <p:blipFill>
          <a:blip r:embed="rId4">
            <a:extLst/>
          </a:blip>
          <a:stretch>
            <a:fillRect/>
          </a:stretch>
        </p:blipFill>
        <p:spPr>
          <a:xfrm>
            <a:off x="3174499" y="4394808"/>
            <a:ext cx="2692401" cy="786780"/>
          </a:xfrm>
          <a:prstGeom prst="rect">
            <a:avLst/>
          </a:prstGeom>
          <a:ln w="12700">
            <a:miter lim="400000"/>
          </a:ln>
        </p:spPr>
      </p:pic>
      <p:pic>
        <p:nvPicPr>
          <p:cNvPr id="1550" name="fbap.png"/>
          <p:cNvPicPr>
            <a:picLocks noChangeAspect="1"/>
          </p:cNvPicPr>
          <p:nvPr/>
        </p:nvPicPr>
        <p:blipFill>
          <a:blip r:embed="rId5">
            <a:extLst/>
          </a:blip>
          <a:stretch>
            <a:fillRect/>
          </a:stretch>
        </p:blipFill>
        <p:spPr>
          <a:xfrm>
            <a:off x="5975350" y="4401544"/>
            <a:ext cx="2414368" cy="990120"/>
          </a:xfrm>
          <a:prstGeom prst="rect">
            <a:avLst/>
          </a:prstGeom>
          <a:ln w="12700">
            <a:miter lim="400000"/>
          </a:ln>
        </p:spPr>
      </p:pic>
      <p:pic>
        <p:nvPicPr>
          <p:cNvPr id="1551" name="AngularJS_logo.svg.png"/>
          <p:cNvPicPr>
            <a:picLocks noChangeAspect="1"/>
          </p:cNvPicPr>
          <p:nvPr/>
        </p:nvPicPr>
        <p:blipFill>
          <a:blip r:embed="rId6">
            <a:extLst/>
          </a:blip>
          <a:stretch>
            <a:fillRect/>
          </a:stretch>
        </p:blipFill>
        <p:spPr>
          <a:xfrm>
            <a:off x="8788900" y="4414244"/>
            <a:ext cx="2414368" cy="6422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5" name="Shape 1555"/>
          <p:cNvSpPr/>
          <p:nvPr>
            <p:ph type="title"/>
          </p:nvPr>
        </p:nvSpPr>
        <p:spPr>
          <a:xfrm>
            <a:off x="571499" y="63499"/>
            <a:ext cx="11045954" cy="990121"/>
          </a:xfrm>
          <a:prstGeom prst="rect">
            <a:avLst/>
          </a:prstGeom>
        </p:spPr>
        <p:txBody>
          <a:bodyPr/>
          <a:lstStyle/>
          <a:p>
            <a:pPr/>
            <a:r>
              <a:t>Forward-Looking Statements</a:t>
            </a:r>
          </a:p>
        </p:txBody>
      </p:sp>
      <p:sp>
        <p:nvSpPr>
          <p:cNvPr id="1556" name="Shape 1556"/>
          <p:cNvSpPr/>
          <p:nvPr/>
        </p:nvSpPr>
        <p:spPr>
          <a:xfrm>
            <a:off x="590052" y="1027889"/>
            <a:ext cx="11044537" cy="4965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rgbClr val="D0D9DE">
              <a:alpha val="50000"/>
            </a:srgbClr>
          </a:solidFill>
          <a:ln w="12700">
            <a:miter lim="400000"/>
          </a:ln>
        </p:spPr>
        <p:txBody>
          <a:bodyPr lIns="45719" rIns="45719"/>
          <a:lstStyle/>
          <a:p>
            <a:pPr defTabSz="291339">
              <a:lnSpc>
                <a:spcPts val="2600"/>
              </a:lnSpc>
              <a:defRPr sz="4400">
                <a:solidFill>
                  <a:srgbClr val="D0D9DE"/>
                </a:solidFill>
              </a:defRPr>
            </a:pPr>
          </a:p>
        </p:txBody>
      </p:sp>
      <p:sp>
        <p:nvSpPr>
          <p:cNvPr id="1557" name="Shape 1557"/>
          <p:cNvSpPr/>
          <p:nvPr/>
        </p:nvSpPr>
        <p:spPr>
          <a:xfrm>
            <a:off x="781492" y="1574851"/>
            <a:ext cx="10647820" cy="465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1200"/>
              </a:spcBef>
              <a:buClr>
                <a:srgbClr val="808080"/>
              </a:buClr>
              <a:buSzPct val="100000"/>
              <a:buFont typeface="Arial"/>
              <a:buChar char="​"/>
              <a:defRPr sz="1200">
                <a:solidFill>
                  <a:srgbClr val="5C656A"/>
                </a:solidFill>
              </a:defRPr>
            </a:pPr>
            <a:r>
              <a:t>Statement under the Private Securities Litigation Reform Act of 1995:</a:t>
            </a:r>
            <a:endParaRPr sz="2000"/>
          </a:p>
          <a:p>
            <a:pPr>
              <a:spcBef>
                <a:spcPts val="1200"/>
              </a:spcBef>
              <a:buClr>
                <a:srgbClr val="808080"/>
              </a:buClr>
              <a:buSzPct val="100000"/>
              <a:buFont typeface="Arial"/>
              <a:buChar char="​"/>
              <a:defRPr sz="1200">
                <a:solidFill>
                  <a:srgbClr val="5C656A"/>
                </a:solidFill>
              </a:defRPr>
            </a:pPr>
            <a: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endParaRPr sz="2000"/>
          </a:p>
          <a:p>
            <a:pPr>
              <a:spcBef>
                <a:spcPts val="1200"/>
              </a:spcBef>
              <a:buClr>
                <a:srgbClr val="808080"/>
              </a:buClr>
              <a:buSzPct val="100000"/>
              <a:buFont typeface="Arial"/>
              <a:buChar char="​"/>
              <a:defRPr sz="1200">
                <a:solidFill>
                  <a:srgbClr val="5C656A"/>
                </a:solidFill>
              </a:defRPr>
            </a:pPr>
            <a: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endParaRPr sz="2000"/>
          </a:p>
          <a:p>
            <a:pPr>
              <a:spcBef>
                <a:spcPts val="1200"/>
              </a:spcBef>
              <a:buClr>
                <a:srgbClr val="808080"/>
              </a:buClr>
              <a:buSzPct val="100000"/>
              <a:buFont typeface="Arial"/>
              <a:buChar char="​"/>
              <a:defRPr sz="1200">
                <a:solidFill>
                  <a:srgbClr val="5C656A"/>
                </a:solidFill>
              </a:defRPr>
            </a:pPr>
            <a: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sz="20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1" name="Shape 1561"/>
          <p:cNvSpPr/>
          <p:nvPr>
            <p:ph type="title"/>
          </p:nvPr>
        </p:nvSpPr>
        <p:spPr>
          <a:xfrm>
            <a:off x="571499" y="63499"/>
            <a:ext cx="11045954" cy="990121"/>
          </a:xfrm>
          <a:prstGeom prst="rect">
            <a:avLst/>
          </a:prstGeom>
        </p:spPr>
        <p:txBody>
          <a:bodyPr/>
          <a:lstStyle/>
          <a:p>
            <a:pPr/>
            <a:r>
              <a:t>Why Canvas?</a:t>
            </a:r>
          </a:p>
        </p:txBody>
      </p:sp>
      <p:sp>
        <p:nvSpPr>
          <p:cNvPr id="1562" name="Shape 1562"/>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Existing Web Application</a:t>
            </a:r>
          </a:p>
        </p:txBody>
      </p:sp>
      <p:pic>
        <p:nvPicPr>
          <p:cNvPr id="1563" name="dbklogonameonlyblue_720.png"/>
          <p:cNvPicPr>
            <a:picLocks noChangeAspect="1"/>
          </p:cNvPicPr>
          <p:nvPr/>
        </p:nvPicPr>
        <p:blipFill>
          <a:blip r:embed="rId3">
            <a:extLst/>
          </a:blip>
          <a:stretch>
            <a:fillRect/>
          </a:stretch>
        </p:blipFill>
        <p:spPr>
          <a:xfrm>
            <a:off x="1521071" y="1760704"/>
            <a:ext cx="2381726" cy="1329798"/>
          </a:xfrm>
          <a:prstGeom prst="rect">
            <a:avLst/>
          </a:prstGeom>
          <a:ln w="25400">
            <a:solidFill>
              <a:schemeClr val="accent1">
                <a:lumOff val="-8784"/>
              </a:schemeClr>
            </a:solidFill>
            <a:miter lim="400000"/>
          </a:ln>
        </p:spPr>
      </p:pic>
      <p:sp>
        <p:nvSpPr>
          <p:cNvPr id="1564" name="Shape 1564"/>
          <p:cNvSpPr/>
          <p:nvPr/>
        </p:nvSpPr>
        <p:spPr>
          <a:xfrm flipH="1" rot="16200000">
            <a:off x="2423927" y="3315170"/>
            <a:ext cx="576014" cy="372049"/>
          </a:xfrm>
          <a:prstGeom prst="rightArrow">
            <a:avLst>
              <a:gd name="adj1" fmla="val 32000"/>
              <a:gd name="adj2" fmla="val 64000"/>
            </a:avLst>
          </a:prstGeom>
          <a:solidFill>
            <a:schemeClr val="accent1"/>
          </a:solidFill>
          <a:ln w="12700">
            <a:miter lim="400000"/>
          </a:ln>
        </p:spPr>
        <p:txBody>
          <a:bodyPr lIns="45719" rIns="45719"/>
          <a:lstStyle/>
          <a:p>
            <a:pPr/>
          </a:p>
        </p:txBody>
      </p:sp>
      <p:grpSp>
        <p:nvGrpSpPr>
          <p:cNvPr id="1569" name="Group 1569"/>
          <p:cNvGrpSpPr/>
          <p:nvPr/>
        </p:nvGrpSpPr>
        <p:grpSpPr>
          <a:xfrm>
            <a:off x="561592" y="3873787"/>
            <a:ext cx="4300683" cy="2317513"/>
            <a:chOff x="0" y="0"/>
            <a:chExt cx="4300682" cy="2317512"/>
          </a:xfrm>
        </p:grpSpPr>
        <p:pic>
          <p:nvPicPr>
            <p:cNvPr id="1565" name="image104.png"/>
            <p:cNvPicPr>
              <a:picLocks noChangeAspect="1"/>
            </p:cNvPicPr>
            <p:nvPr/>
          </p:nvPicPr>
          <p:blipFill>
            <a:blip r:embed="rId4">
              <a:alphaModFix amt="49000"/>
              <a:extLst/>
            </a:blip>
            <a:stretch>
              <a:fillRect/>
            </a:stretch>
          </p:blipFill>
          <p:spPr>
            <a:xfrm>
              <a:off x="0" y="2059195"/>
              <a:ext cx="4300683" cy="258318"/>
            </a:xfrm>
            <a:prstGeom prst="rect">
              <a:avLst/>
            </a:prstGeom>
            <a:ln w="12700" cap="flat">
              <a:noFill/>
              <a:miter lim="400000"/>
            </a:ln>
            <a:effectLst/>
          </p:spPr>
        </p:pic>
        <p:grpSp>
          <p:nvGrpSpPr>
            <p:cNvPr id="1568" name="Group 1568"/>
            <p:cNvGrpSpPr/>
            <p:nvPr/>
          </p:nvGrpSpPr>
          <p:grpSpPr>
            <a:xfrm>
              <a:off x="221824" y="-1"/>
              <a:ext cx="3810304" cy="2193813"/>
              <a:chOff x="0" y="0"/>
              <a:chExt cx="3810303" cy="2193811"/>
            </a:xfrm>
          </p:grpSpPr>
          <p:pic>
            <p:nvPicPr>
              <p:cNvPr id="1566" name="image105.png"/>
              <p:cNvPicPr>
                <a:picLocks noChangeAspect="1"/>
              </p:cNvPicPr>
              <p:nvPr/>
            </p:nvPicPr>
            <p:blipFill>
              <a:blip r:embed="rId5">
                <a:extLst/>
              </a:blip>
              <a:stretch>
                <a:fillRect/>
              </a:stretch>
            </p:blipFill>
            <p:spPr>
              <a:xfrm>
                <a:off x="481775" y="164447"/>
                <a:ext cx="2891577" cy="60259"/>
              </a:xfrm>
              <a:prstGeom prst="rect">
                <a:avLst/>
              </a:prstGeom>
              <a:ln w="12700" cap="flat">
                <a:noFill/>
                <a:miter lim="400000"/>
              </a:ln>
              <a:effectLst/>
            </p:spPr>
          </p:pic>
          <p:pic>
            <p:nvPicPr>
              <p:cNvPr id="1567" name="image106.png"/>
              <p:cNvPicPr>
                <a:picLocks noChangeAspect="1"/>
              </p:cNvPicPr>
              <p:nvPr/>
            </p:nvPicPr>
            <p:blipFill>
              <a:blip r:embed="rId6">
                <a:extLst/>
              </a:blip>
              <a:stretch>
                <a:fillRect/>
              </a:stretch>
            </p:blipFill>
            <p:spPr>
              <a:xfrm>
                <a:off x="0" y="0"/>
                <a:ext cx="3810304" cy="2193812"/>
              </a:xfrm>
              <a:prstGeom prst="rect">
                <a:avLst/>
              </a:prstGeom>
              <a:ln w="12700" cap="flat">
                <a:noFill/>
                <a:miter lim="400000"/>
              </a:ln>
              <a:effectLst/>
            </p:spPr>
          </p:pic>
        </p:grpSp>
      </p:grpSp>
      <p:pic>
        <p:nvPicPr>
          <p:cNvPr id="1570" name="db.png"/>
          <p:cNvPicPr>
            <a:picLocks noChangeAspect="1"/>
          </p:cNvPicPr>
          <p:nvPr/>
        </p:nvPicPr>
        <p:blipFill>
          <a:blip r:embed="rId7">
            <a:extLst/>
          </a:blip>
          <a:stretch>
            <a:fillRect/>
          </a:stretch>
        </p:blipFill>
        <p:spPr>
          <a:xfrm>
            <a:off x="1135155" y="3969131"/>
            <a:ext cx="3103380" cy="2038886"/>
          </a:xfrm>
          <a:prstGeom prst="rect">
            <a:avLst/>
          </a:prstGeom>
          <a:ln w="12700">
            <a:miter lim="400000"/>
          </a:ln>
        </p:spPr>
      </p:pic>
      <p:sp>
        <p:nvSpPr>
          <p:cNvPr id="1571" name="Shape 1571"/>
          <p:cNvSpPr/>
          <p:nvPr/>
        </p:nvSpPr>
        <p:spPr>
          <a:xfrm flipH="1" rot="16200000">
            <a:off x="7646741" y="3315170"/>
            <a:ext cx="576014" cy="372049"/>
          </a:xfrm>
          <a:prstGeom prst="rightArrow">
            <a:avLst>
              <a:gd name="adj1" fmla="val 32000"/>
              <a:gd name="adj2" fmla="val 64000"/>
            </a:avLst>
          </a:prstGeom>
          <a:solidFill>
            <a:schemeClr val="accent1"/>
          </a:solidFill>
          <a:ln w="12700">
            <a:miter lim="400000"/>
          </a:ln>
        </p:spPr>
        <p:txBody>
          <a:bodyPr lIns="45719" rIns="45719"/>
          <a:lstStyle/>
          <a:p>
            <a:pPr/>
          </a:p>
        </p:txBody>
      </p:sp>
      <p:grpSp>
        <p:nvGrpSpPr>
          <p:cNvPr id="1576" name="Group 1576"/>
          <p:cNvGrpSpPr/>
          <p:nvPr/>
        </p:nvGrpSpPr>
        <p:grpSpPr>
          <a:xfrm>
            <a:off x="5784406" y="3873787"/>
            <a:ext cx="4300683" cy="2317513"/>
            <a:chOff x="0" y="0"/>
            <a:chExt cx="4300682" cy="2317512"/>
          </a:xfrm>
        </p:grpSpPr>
        <p:pic>
          <p:nvPicPr>
            <p:cNvPr id="1572" name="image104.png"/>
            <p:cNvPicPr>
              <a:picLocks noChangeAspect="1"/>
            </p:cNvPicPr>
            <p:nvPr/>
          </p:nvPicPr>
          <p:blipFill>
            <a:blip r:embed="rId4">
              <a:alphaModFix amt="49000"/>
              <a:extLst/>
            </a:blip>
            <a:stretch>
              <a:fillRect/>
            </a:stretch>
          </p:blipFill>
          <p:spPr>
            <a:xfrm>
              <a:off x="0" y="2059195"/>
              <a:ext cx="4300683" cy="258318"/>
            </a:xfrm>
            <a:prstGeom prst="rect">
              <a:avLst/>
            </a:prstGeom>
            <a:ln w="12700" cap="flat">
              <a:noFill/>
              <a:miter lim="400000"/>
            </a:ln>
            <a:effectLst/>
          </p:spPr>
        </p:pic>
        <p:grpSp>
          <p:nvGrpSpPr>
            <p:cNvPr id="1575" name="Group 1575"/>
            <p:cNvGrpSpPr/>
            <p:nvPr/>
          </p:nvGrpSpPr>
          <p:grpSpPr>
            <a:xfrm>
              <a:off x="221824" y="-1"/>
              <a:ext cx="3810304" cy="2193813"/>
              <a:chOff x="0" y="0"/>
              <a:chExt cx="3810303" cy="2193811"/>
            </a:xfrm>
          </p:grpSpPr>
          <p:pic>
            <p:nvPicPr>
              <p:cNvPr id="1573" name="image105.png"/>
              <p:cNvPicPr>
                <a:picLocks noChangeAspect="1"/>
              </p:cNvPicPr>
              <p:nvPr/>
            </p:nvPicPr>
            <p:blipFill>
              <a:blip r:embed="rId5">
                <a:extLst/>
              </a:blip>
              <a:stretch>
                <a:fillRect/>
              </a:stretch>
            </p:blipFill>
            <p:spPr>
              <a:xfrm>
                <a:off x="481775" y="164447"/>
                <a:ext cx="2891577" cy="60259"/>
              </a:xfrm>
              <a:prstGeom prst="rect">
                <a:avLst/>
              </a:prstGeom>
              <a:ln w="12700" cap="flat">
                <a:noFill/>
                <a:miter lim="400000"/>
              </a:ln>
              <a:effectLst/>
            </p:spPr>
          </p:pic>
          <p:pic>
            <p:nvPicPr>
              <p:cNvPr id="1574" name="image106.png"/>
              <p:cNvPicPr>
                <a:picLocks noChangeAspect="1"/>
              </p:cNvPicPr>
              <p:nvPr/>
            </p:nvPicPr>
            <p:blipFill>
              <a:blip r:embed="rId6">
                <a:extLst/>
              </a:blip>
              <a:stretch>
                <a:fillRect/>
              </a:stretch>
            </p:blipFill>
            <p:spPr>
              <a:xfrm>
                <a:off x="0" y="0"/>
                <a:ext cx="3810304" cy="2193812"/>
              </a:xfrm>
              <a:prstGeom prst="rect">
                <a:avLst/>
              </a:prstGeom>
              <a:ln w="12700" cap="flat">
                <a:noFill/>
                <a:miter lim="400000"/>
              </a:ln>
              <a:effectLst/>
            </p:spPr>
          </p:pic>
        </p:grpSp>
      </p:grpSp>
      <p:pic>
        <p:nvPicPr>
          <p:cNvPr id="1577" name="Lightning.png"/>
          <p:cNvPicPr>
            <a:picLocks noChangeAspect="1"/>
          </p:cNvPicPr>
          <p:nvPr/>
        </p:nvPicPr>
        <p:blipFill>
          <a:blip r:embed="rId8">
            <a:extLst/>
          </a:blip>
          <a:stretch>
            <a:fillRect/>
          </a:stretch>
        </p:blipFill>
        <p:spPr>
          <a:xfrm>
            <a:off x="6363130" y="3972093"/>
            <a:ext cx="3112232" cy="2044701"/>
          </a:xfrm>
          <a:prstGeom prst="rect">
            <a:avLst/>
          </a:prstGeom>
          <a:ln w="12700">
            <a:miter lim="400000"/>
          </a:ln>
        </p:spPr>
      </p:pic>
      <p:grpSp>
        <p:nvGrpSpPr>
          <p:cNvPr id="1589" name="Group 1589"/>
          <p:cNvGrpSpPr/>
          <p:nvPr/>
        </p:nvGrpSpPr>
        <p:grpSpPr>
          <a:xfrm>
            <a:off x="6725446" y="1491837"/>
            <a:ext cx="2387601" cy="1674584"/>
            <a:chOff x="0" y="0"/>
            <a:chExt cx="2387600" cy="1674583"/>
          </a:xfrm>
        </p:grpSpPr>
        <p:sp>
          <p:nvSpPr>
            <p:cNvPr id="1578" name="Shape 1578"/>
            <p:cNvSpPr/>
            <p:nvPr/>
          </p:nvSpPr>
          <p:spPr>
            <a:xfrm>
              <a:off x="-1" y="0"/>
              <a:ext cx="2387601" cy="1674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84" y="2352"/>
                  </a:moveTo>
                  <a:cubicBezTo>
                    <a:pt x="9686" y="1314"/>
                    <a:pt x="10655" y="674"/>
                    <a:pt x="11732" y="674"/>
                  </a:cubicBezTo>
                  <a:cubicBezTo>
                    <a:pt x="13149" y="674"/>
                    <a:pt x="14396" y="1816"/>
                    <a:pt x="15062" y="3493"/>
                  </a:cubicBezTo>
                  <a:cubicBezTo>
                    <a:pt x="15631" y="3130"/>
                    <a:pt x="16273" y="2923"/>
                    <a:pt x="16939" y="2923"/>
                  </a:cubicBezTo>
                  <a:cubicBezTo>
                    <a:pt x="19517" y="2923"/>
                    <a:pt x="21600" y="5932"/>
                    <a:pt x="21600" y="9633"/>
                  </a:cubicBezTo>
                  <a:cubicBezTo>
                    <a:pt x="21600" y="13351"/>
                    <a:pt x="19517" y="16343"/>
                    <a:pt x="16939" y="16343"/>
                  </a:cubicBezTo>
                  <a:cubicBezTo>
                    <a:pt x="16624" y="16343"/>
                    <a:pt x="16321" y="16308"/>
                    <a:pt x="16018" y="16222"/>
                  </a:cubicBezTo>
                  <a:cubicBezTo>
                    <a:pt x="15437" y="17709"/>
                    <a:pt x="14335" y="18712"/>
                    <a:pt x="13052" y="18712"/>
                  </a:cubicBezTo>
                  <a:cubicBezTo>
                    <a:pt x="12519" y="18712"/>
                    <a:pt x="12011" y="18522"/>
                    <a:pt x="11563" y="18210"/>
                  </a:cubicBezTo>
                  <a:cubicBezTo>
                    <a:pt x="10970" y="20199"/>
                    <a:pt x="9601" y="21600"/>
                    <a:pt x="7991" y="21600"/>
                  </a:cubicBezTo>
                  <a:cubicBezTo>
                    <a:pt x="6320" y="21600"/>
                    <a:pt x="4891" y="20078"/>
                    <a:pt x="4347" y="17968"/>
                  </a:cubicBezTo>
                  <a:cubicBezTo>
                    <a:pt x="4104" y="18037"/>
                    <a:pt x="3862" y="18072"/>
                    <a:pt x="3608" y="18072"/>
                  </a:cubicBezTo>
                  <a:cubicBezTo>
                    <a:pt x="1610" y="18072"/>
                    <a:pt x="0" y="15737"/>
                    <a:pt x="0" y="12867"/>
                  </a:cubicBezTo>
                  <a:cubicBezTo>
                    <a:pt x="0" y="10947"/>
                    <a:pt x="726" y="9269"/>
                    <a:pt x="1804" y="8370"/>
                  </a:cubicBezTo>
                  <a:cubicBezTo>
                    <a:pt x="1586" y="7644"/>
                    <a:pt x="1453" y="6831"/>
                    <a:pt x="1453" y="5984"/>
                  </a:cubicBezTo>
                  <a:cubicBezTo>
                    <a:pt x="1453" y="2681"/>
                    <a:pt x="3342" y="0"/>
                    <a:pt x="5654" y="0"/>
                  </a:cubicBezTo>
                  <a:cubicBezTo>
                    <a:pt x="7010" y="0"/>
                    <a:pt x="8221" y="934"/>
                    <a:pt x="8984" y="2352"/>
                  </a:cubicBezTo>
                </a:path>
              </a:pathLst>
            </a:custGeom>
            <a:solidFill>
              <a:srgbClr val="139CD8"/>
            </a:solidFill>
            <a:ln w="12700" cap="flat">
              <a:noFill/>
              <a:miter lim="400000"/>
            </a:ln>
            <a:effectLst/>
          </p:spPr>
          <p:txBody>
            <a:bodyPr wrap="square" lIns="45719" tIns="45719" rIns="45719" bIns="45719" numCol="1" anchor="t">
              <a:noAutofit/>
            </a:bodyPr>
            <a:lstStyle/>
            <a:p>
              <a:pPr/>
            </a:p>
          </p:txBody>
        </p:sp>
        <p:sp>
          <p:nvSpPr>
            <p:cNvPr id="1579" name="Shape 1579"/>
            <p:cNvSpPr/>
            <p:nvPr/>
          </p:nvSpPr>
          <p:spPr>
            <a:xfrm>
              <a:off x="344918" y="672846"/>
              <a:ext cx="166619" cy="225330"/>
            </a:xfrm>
            <a:custGeom>
              <a:avLst/>
              <a:gdLst/>
              <a:ahLst/>
              <a:cxnLst>
                <a:cxn ang="0">
                  <a:pos x="wd2" y="hd2"/>
                </a:cxn>
                <a:cxn ang="5400000">
                  <a:pos x="wd2" y="hd2"/>
                </a:cxn>
                <a:cxn ang="10800000">
                  <a:pos x="wd2" y="hd2"/>
                </a:cxn>
                <a:cxn ang="16200000">
                  <a:pos x="wd2" y="hd2"/>
                </a:cxn>
              </a:cxnLst>
              <a:rect l="0" t="0" r="r" b="b"/>
              <a:pathLst>
                <a:path w="21476" h="21600" fill="norm" stroke="1" extrusionOk="0">
                  <a:moveTo>
                    <a:pt x="49" y="18771"/>
                  </a:moveTo>
                  <a:cubicBezTo>
                    <a:pt x="-124" y="19157"/>
                    <a:pt x="222" y="19157"/>
                    <a:pt x="222" y="19286"/>
                  </a:cubicBezTo>
                  <a:cubicBezTo>
                    <a:pt x="913" y="19543"/>
                    <a:pt x="1431" y="19800"/>
                    <a:pt x="1950" y="20057"/>
                  </a:cubicBezTo>
                  <a:cubicBezTo>
                    <a:pt x="5233" y="21343"/>
                    <a:pt x="8170" y="21600"/>
                    <a:pt x="11281" y="21600"/>
                  </a:cubicBezTo>
                  <a:cubicBezTo>
                    <a:pt x="17502" y="21600"/>
                    <a:pt x="21476" y="19157"/>
                    <a:pt x="21476" y="15171"/>
                  </a:cubicBezTo>
                  <a:cubicBezTo>
                    <a:pt x="21476" y="15043"/>
                    <a:pt x="21476" y="15043"/>
                    <a:pt x="21476" y="15043"/>
                  </a:cubicBezTo>
                  <a:cubicBezTo>
                    <a:pt x="21476" y="11314"/>
                    <a:pt x="16983" y="9900"/>
                    <a:pt x="12836" y="9000"/>
                  </a:cubicBezTo>
                  <a:cubicBezTo>
                    <a:pt x="12318" y="8871"/>
                    <a:pt x="12318" y="8871"/>
                    <a:pt x="12318" y="8871"/>
                  </a:cubicBezTo>
                  <a:cubicBezTo>
                    <a:pt x="9207" y="8100"/>
                    <a:pt x="6442" y="7457"/>
                    <a:pt x="6442" y="5914"/>
                  </a:cubicBezTo>
                  <a:cubicBezTo>
                    <a:pt x="6442" y="5786"/>
                    <a:pt x="6442" y="5786"/>
                    <a:pt x="6442" y="5786"/>
                  </a:cubicBezTo>
                  <a:cubicBezTo>
                    <a:pt x="6442" y="4500"/>
                    <a:pt x="8170" y="3600"/>
                    <a:pt x="10590" y="3600"/>
                  </a:cubicBezTo>
                  <a:cubicBezTo>
                    <a:pt x="13182" y="3600"/>
                    <a:pt x="16465" y="4243"/>
                    <a:pt x="18538" y="5014"/>
                  </a:cubicBezTo>
                  <a:cubicBezTo>
                    <a:pt x="18538" y="5014"/>
                    <a:pt x="19230" y="5400"/>
                    <a:pt x="19402" y="4886"/>
                  </a:cubicBezTo>
                  <a:cubicBezTo>
                    <a:pt x="19575" y="4629"/>
                    <a:pt x="20612" y="2571"/>
                    <a:pt x="20612" y="2314"/>
                  </a:cubicBezTo>
                  <a:cubicBezTo>
                    <a:pt x="20785" y="2057"/>
                    <a:pt x="20612" y="1929"/>
                    <a:pt x="20439" y="1800"/>
                  </a:cubicBezTo>
                  <a:cubicBezTo>
                    <a:pt x="18020" y="771"/>
                    <a:pt x="14737" y="0"/>
                    <a:pt x="11281" y="0"/>
                  </a:cubicBezTo>
                  <a:cubicBezTo>
                    <a:pt x="10762" y="0"/>
                    <a:pt x="10762" y="0"/>
                    <a:pt x="10762" y="0"/>
                  </a:cubicBezTo>
                  <a:cubicBezTo>
                    <a:pt x="4887" y="0"/>
                    <a:pt x="913" y="2571"/>
                    <a:pt x="913" y="6300"/>
                  </a:cubicBezTo>
                  <a:cubicBezTo>
                    <a:pt x="913" y="6429"/>
                    <a:pt x="913" y="6429"/>
                    <a:pt x="913" y="6429"/>
                  </a:cubicBezTo>
                  <a:cubicBezTo>
                    <a:pt x="913" y="10286"/>
                    <a:pt x="5406" y="11571"/>
                    <a:pt x="9553" y="12471"/>
                  </a:cubicBezTo>
                  <a:cubicBezTo>
                    <a:pt x="10244" y="12729"/>
                    <a:pt x="10244" y="12729"/>
                    <a:pt x="10244" y="12729"/>
                  </a:cubicBezTo>
                  <a:cubicBezTo>
                    <a:pt x="13182" y="13371"/>
                    <a:pt x="15774" y="14014"/>
                    <a:pt x="15774" y="15557"/>
                  </a:cubicBezTo>
                  <a:cubicBezTo>
                    <a:pt x="15774" y="15686"/>
                    <a:pt x="15774" y="15686"/>
                    <a:pt x="15774" y="15686"/>
                  </a:cubicBezTo>
                  <a:cubicBezTo>
                    <a:pt x="15774" y="17100"/>
                    <a:pt x="14218" y="18129"/>
                    <a:pt x="11454" y="18129"/>
                  </a:cubicBezTo>
                  <a:cubicBezTo>
                    <a:pt x="10244" y="18129"/>
                    <a:pt x="6961" y="18129"/>
                    <a:pt x="3159" y="16457"/>
                  </a:cubicBezTo>
                  <a:cubicBezTo>
                    <a:pt x="2814" y="16200"/>
                    <a:pt x="2468" y="16071"/>
                    <a:pt x="2122" y="15943"/>
                  </a:cubicBezTo>
                  <a:cubicBezTo>
                    <a:pt x="1950" y="15814"/>
                    <a:pt x="1604" y="15686"/>
                    <a:pt x="1431" y="16200"/>
                  </a:cubicBezTo>
                  <a:lnTo>
                    <a:pt x="49"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0" name="Shape 1580"/>
            <p:cNvSpPr/>
            <p:nvPr/>
          </p:nvSpPr>
          <p:spPr>
            <a:xfrm>
              <a:off x="1062148" y="672846"/>
              <a:ext cx="166174" cy="225330"/>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72" y="18771"/>
                  </a:moveTo>
                  <a:cubicBezTo>
                    <a:pt x="-101" y="19157"/>
                    <a:pt x="72" y="19157"/>
                    <a:pt x="245" y="19286"/>
                  </a:cubicBezTo>
                  <a:cubicBezTo>
                    <a:pt x="763" y="19543"/>
                    <a:pt x="1454" y="19800"/>
                    <a:pt x="1973" y="20057"/>
                  </a:cubicBezTo>
                  <a:cubicBezTo>
                    <a:pt x="5083" y="21343"/>
                    <a:pt x="8021" y="21600"/>
                    <a:pt x="11131" y="21600"/>
                  </a:cubicBezTo>
                  <a:cubicBezTo>
                    <a:pt x="17525" y="21600"/>
                    <a:pt x="21499" y="19157"/>
                    <a:pt x="21499" y="15171"/>
                  </a:cubicBezTo>
                  <a:cubicBezTo>
                    <a:pt x="21499" y="15043"/>
                    <a:pt x="21499" y="15043"/>
                    <a:pt x="21499" y="15043"/>
                  </a:cubicBezTo>
                  <a:cubicBezTo>
                    <a:pt x="21499" y="11314"/>
                    <a:pt x="17006" y="9900"/>
                    <a:pt x="12859" y="9000"/>
                  </a:cubicBezTo>
                  <a:cubicBezTo>
                    <a:pt x="12341" y="8871"/>
                    <a:pt x="12341" y="8871"/>
                    <a:pt x="12341" y="8871"/>
                  </a:cubicBezTo>
                  <a:cubicBezTo>
                    <a:pt x="9230" y="8100"/>
                    <a:pt x="6465" y="7457"/>
                    <a:pt x="6465" y="5914"/>
                  </a:cubicBezTo>
                  <a:cubicBezTo>
                    <a:pt x="6465" y="5786"/>
                    <a:pt x="6465" y="5786"/>
                    <a:pt x="6465" y="5786"/>
                  </a:cubicBezTo>
                  <a:cubicBezTo>
                    <a:pt x="6465" y="4500"/>
                    <a:pt x="8021" y="3600"/>
                    <a:pt x="10440" y="3600"/>
                  </a:cubicBezTo>
                  <a:cubicBezTo>
                    <a:pt x="13205" y="3600"/>
                    <a:pt x="16488" y="4243"/>
                    <a:pt x="18561" y="5014"/>
                  </a:cubicBezTo>
                  <a:cubicBezTo>
                    <a:pt x="18561" y="5014"/>
                    <a:pt x="19080" y="5400"/>
                    <a:pt x="19425" y="4886"/>
                  </a:cubicBezTo>
                  <a:cubicBezTo>
                    <a:pt x="19425" y="4629"/>
                    <a:pt x="20462" y="2571"/>
                    <a:pt x="20635" y="2314"/>
                  </a:cubicBezTo>
                  <a:cubicBezTo>
                    <a:pt x="20808" y="2057"/>
                    <a:pt x="20635" y="1929"/>
                    <a:pt x="20289" y="1800"/>
                  </a:cubicBezTo>
                  <a:cubicBezTo>
                    <a:pt x="18043" y="771"/>
                    <a:pt x="14760" y="0"/>
                    <a:pt x="11304" y="0"/>
                  </a:cubicBezTo>
                  <a:cubicBezTo>
                    <a:pt x="10613" y="0"/>
                    <a:pt x="10613" y="0"/>
                    <a:pt x="10613" y="0"/>
                  </a:cubicBezTo>
                  <a:cubicBezTo>
                    <a:pt x="4910" y="0"/>
                    <a:pt x="763" y="2571"/>
                    <a:pt x="763" y="6300"/>
                  </a:cubicBezTo>
                  <a:cubicBezTo>
                    <a:pt x="763" y="6429"/>
                    <a:pt x="763" y="6429"/>
                    <a:pt x="763" y="6429"/>
                  </a:cubicBezTo>
                  <a:cubicBezTo>
                    <a:pt x="763" y="10286"/>
                    <a:pt x="5256" y="11571"/>
                    <a:pt x="9403" y="12471"/>
                  </a:cubicBezTo>
                  <a:cubicBezTo>
                    <a:pt x="10094" y="12729"/>
                    <a:pt x="10094" y="12729"/>
                    <a:pt x="10094" y="12729"/>
                  </a:cubicBezTo>
                  <a:cubicBezTo>
                    <a:pt x="13205" y="13371"/>
                    <a:pt x="15797" y="14014"/>
                    <a:pt x="15797" y="15557"/>
                  </a:cubicBezTo>
                  <a:cubicBezTo>
                    <a:pt x="15797" y="15686"/>
                    <a:pt x="15797" y="15686"/>
                    <a:pt x="15797" y="15686"/>
                  </a:cubicBezTo>
                  <a:cubicBezTo>
                    <a:pt x="15797" y="17100"/>
                    <a:pt x="14069" y="18129"/>
                    <a:pt x="11304" y="18129"/>
                  </a:cubicBezTo>
                  <a:cubicBezTo>
                    <a:pt x="10267" y="18129"/>
                    <a:pt x="6811" y="18129"/>
                    <a:pt x="3182" y="16457"/>
                  </a:cubicBezTo>
                  <a:cubicBezTo>
                    <a:pt x="2837" y="16200"/>
                    <a:pt x="2491" y="16071"/>
                    <a:pt x="2145" y="15943"/>
                  </a:cubicBezTo>
                  <a:cubicBezTo>
                    <a:pt x="1973" y="15943"/>
                    <a:pt x="1454" y="15686"/>
                    <a:pt x="1281" y="16200"/>
                  </a:cubicBezTo>
                  <a:lnTo>
                    <a:pt x="72" y="1877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1" name="Shape 1581"/>
            <p:cNvSpPr/>
            <p:nvPr/>
          </p:nvSpPr>
          <p:spPr>
            <a:xfrm>
              <a:off x="1399669" y="674100"/>
              <a:ext cx="199597" cy="224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5" y="6467"/>
                  </a:moveTo>
                  <a:cubicBezTo>
                    <a:pt x="20440" y="5174"/>
                    <a:pt x="19860" y="4010"/>
                    <a:pt x="18846" y="3104"/>
                  </a:cubicBezTo>
                  <a:cubicBezTo>
                    <a:pt x="17976" y="2069"/>
                    <a:pt x="16816" y="1293"/>
                    <a:pt x="15511" y="776"/>
                  </a:cubicBezTo>
                  <a:cubicBezTo>
                    <a:pt x="14207" y="259"/>
                    <a:pt x="12612" y="0"/>
                    <a:pt x="10728" y="0"/>
                  </a:cubicBezTo>
                  <a:cubicBezTo>
                    <a:pt x="8988" y="0"/>
                    <a:pt x="7393" y="259"/>
                    <a:pt x="5944" y="776"/>
                  </a:cubicBezTo>
                  <a:cubicBezTo>
                    <a:pt x="4639" y="1293"/>
                    <a:pt x="3479" y="2069"/>
                    <a:pt x="2609" y="3104"/>
                  </a:cubicBezTo>
                  <a:cubicBezTo>
                    <a:pt x="1740" y="4010"/>
                    <a:pt x="1015" y="5174"/>
                    <a:pt x="580" y="6467"/>
                  </a:cubicBezTo>
                  <a:cubicBezTo>
                    <a:pt x="145" y="7890"/>
                    <a:pt x="0" y="9313"/>
                    <a:pt x="0" y="10735"/>
                  </a:cubicBezTo>
                  <a:cubicBezTo>
                    <a:pt x="0" y="12287"/>
                    <a:pt x="145" y="13710"/>
                    <a:pt x="580" y="15004"/>
                  </a:cubicBezTo>
                  <a:cubicBezTo>
                    <a:pt x="1015" y="16297"/>
                    <a:pt x="1740" y="17461"/>
                    <a:pt x="2609" y="18496"/>
                  </a:cubicBezTo>
                  <a:cubicBezTo>
                    <a:pt x="3479" y="19401"/>
                    <a:pt x="4639" y="20177"/>
                    <a:pt x="5944" y="20695"/>
                  </a:cubicBezTo>
                  <a:cubicBezTo>
                    <a:pt x="7393" y="21341"/>
                    <a:pt x="8988" y="21600"/>
                    <a:pt x="10728" y="21600"/>
                  </a:cubicBezTo>
                  <a:cubicBezTo>
                    <a:pt x="12612" y="21600"/>
                    <a:pt x="14207" y="21341"/>
                    <a:pt x="15511" y="20695"/>
                  </a:cubicBezTo>
                  <a:cubicBezTo>
                    <a:pt x="16816" y="20177"/>
                    <a:pt x="17976" y="19401"/>
                    <a:pt x="18846" y="18496"/>
                  </a:cubicBezTo>
                  <a:cubicBezTo>
                    <a:pt x="19860" y="17461"/>
                    <a:pt x="20440" y="16297"/>
                    <a:pt x="20875" y="15004"/>
                  </a:cubicBezTo>
                  <a:cubicBezTo>
                    <a:pt x="21310" y="13710"/>
                    <a:pt x="21600" y="12287"/>
                    <a:pt x="21600" y="10735"/>
                  </a:cubicBezTo>
                  <a:cubicBezTo>
                    <a:pt x="21600" y="9313"/>
                    <a:pt x="21310" y="7890"/>
                    <a:pt x="20875" y="6467"/>
                  </a:cubicBezTo>
                  <a:moveTo>
                    <a:pt x="16526" y="10735"/>
                  </a:moveTo>
                  <a:cubicBezTo>
                    <a:pt x="16526" y="13063"/>
                    <a:pt x="15946" y="14874"/>
                    <a:pt x="15077" y="16168"/>
                  </a:cubicBezTo>
                  <a:cubicBezTo>
                    <a:pt x="14062" y="17461"/>
                    <a:pt x="12757" y="17978"/>
                    <a:pt x="10728" y="17978"/>
                  </a:cubicBezTo>
                  <a:cubicBezTo>
                    <a:pt x="8843" y="17978"/>
                    <a:pt x="7393" y="17461"/>
                    <a:pt x="6523" y="16168"/>
                  </a:cubicBezTo>
                  <a:cubicBezTo>
                    <a:pt x="5509" y="14874"/>
                    <a:pt x="5074" y="13063"/>
                    <a:pt x="5074" y="10735"/>
                  </a:cubicBezTo>
                  <a:cubicBezTo>
                    <a:pt x="5074" y="8537"/>
                    <a:pt x="5509" y="6726"/>
                    <a:pt x="6523" y="5432"/>
                  </a:cubicBezTo>
                  <a:cubicBezTo>
                    <a:pt x="7393" y="4139"/>
                    <a:pt x="8843" y="3622"/>
                    <a:pt x="10728" y="3622"/>
                  </a:cubicBezTo>
                  <a:cubicBezTo>
                    <a:pt x="12757" y="3622"/>
                    <a:pt x="14062" y="4139"/>
                    <a:pt x="15077" y="5432"/>
                  </a:cubicBezTo>
                  <a:cubicBezTo>
                    <a:pt x="15946" y="6726"/>
                    <a:pt x="16526" y="8537"/>
                    <a:pt x="16526" y="10735"/>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2" name="Shape 1582"/>
            <p:cNvSpPr/>
            <p:nvPr/>
          </p:nvSpPr>
          <p:spPr>
            <a:xfrm>
              <a:off x="1770613" y="672846"/>
              <a:ext cx="169030" cy="225330"/>
            </a:xfrm>
            <a:custGeom>
              <a:avLst/>
              <a:gdLst/>
              <a:ahLst/>
              <a:cxnLst>
                <a:cxn ang="0">
                  <a:pos x="wd2" y="hd2"/>
                </a:cxn>
                <a:cxn ang="5400000">
                  <a:pos x="wd2" y="hd2"/>
                </a:cxn>
                <a:cxn ang="10800000">
                  <a:pos x="wd2" y="hd2"/>
                </a:cxn>
                <a:cxn ang="16200000">
                  <a:pos x="wd2" y="hd2"/>
                </a:cxn>
              </a:cxnLst>
              <a:rect l="0" t="0" r="r" b="b"/>
              <a:pathLst>
                <a:path w="21465" h="21600" fill="norm" stroke="1" extrusionOk="0">
                  <a:moveTo>
                    <a:pt x="20069" y="17486"/>
                  </a:moveTo>
                  <a:cubicBezTo>
                    <a:pt x="19899" y="17100"/>
                    <a:pt x="19389" y="17229"/>
                    <a:pt x="19389" y="17229"/>
                  </a:cubicBezTo>
                  <a:cubicBezTo>
                    <a:pt x="18709" y="17357"/>
                    <a:pt x="17858" y="17614"/>
                    <a:pt x="17008" y="17743"/>
                  </a:cubicBezTo>
                  <a:cubicBezTo>
                    <a:pt x="16157" y="17871"/>
                    <a:pt x="15137" y="17871"/>
                    <a:pt x="14117" y="17871"/>
                  </a:cubicBezTo>
                  <a:cubicBezTo>
                    <a:pt x="11565" y="17871"/>
                    <a:pt x="9694" y="17357"/>
                    <a:pt x="8164" y="16200"/>
                  </a:cubicBezTo>
                  <a:cubicBezTo>
                    <a:pt x="6803" y="15043"/>
                    <a:pt x="5953" y="13243"/>
                    <a:pt x="5953" y="10800"/>
                  </a:cubicBezTo>
                  <a:cubicBezTo>
                    <a:pt x="5953" y="8614"/>
                    <a:pt x="6633" y="6943"/>
                    <a:pt x="7994" y="5657"/>
                  </a:cubicBezTo>
                  <a:cubicBezTo>
                    <a:pt x="9184" y="4371"/>
                    <a:pt x="11225" y="3729"/>
                    <a:pt x="13776" y="3729"/>
                  </a:cubicBezTo>
                  <a:cubicBezTo>
                    <a:pt x="15817" y="3729"/>
                    <a:pt x="17518" y="3986"/>
                    <a:pt x="19219" y="4371"/>
                  </a:cubicBezTo>
                  <a:cubicBezTo>
                    <a:pt x="19219" y="4371"/>
                    <a:pt x="19559" y="4500"/>
                    <a:pt x="19899" y="4114"/>
                  </a:cubicBezTo>
                  <a:cubicBezTo>
                    <a:pt x="20239" y="3086"/>
                    <a:pt x="20580" y="2443"/>
                    <a:pt x="21090" y="1414"/>
                  </a:cubicBezTo>
                  <a:cubicBezTo>
                    <a:pt x="21260" y="1029"/>
                    <a:pt x="20920" y="900"/>
                    <a:pt x="20750" y="900"/>
                  </a:cubicBezTo>
                  <a:cubicBezTo>
                    <a:pt x="20069" y="771"/>
                    <a:pt x="18539" y="386"/>
                    <a:pt x="17348" y="257"/>
                  </a:cubicBezTo>
                  <a:cubicBezTo>
                    <a:pt x="16157" y="129"/>
                    <a:pt x="14967" y="0"/>
                    <a:pt x="13436" y="0"/>
                  </a:cubicBezTo>
                  <a:cubicBezTo>
                    <a:pt x="11225" y="0"/>
                    <a:pt x="9354" y="386"/>
                    <a:pt x="7654" y="900"/>
                  </a:cubicBezTo>
                  <a:cubicBezTo>
                    <a:pt x="5953" y="1414"/>
                    <a:pt x="4592" y="2186"/>
                    <a:pt x="3402" y="3214"/>
                  </a:cubicBezTo>
                  <a:cubicBezTo>
                    <a:pt x="2381" y="4114"/>
                    <a:pt x="1531" y="5271"/>
                    <a:pt x="850" y="6557"/>
                  </a:cubicBezTo>
                  <a:cubicBezTo>
                    <a:pt x="340" y="7843"/>
                    <a:pt x="0" y="9257"/>
                    <a:pt x="0" y="10800"/>
                  </a:cubicBezTo>
                  <a:cubicBezTo>
                    <a:pt x="0" y="14143"/>
                    <a:pt x="1191" y="16714"/>
                    <a:pt x="3572" y="18643"/>
                  </a:cubicBezTo>
                  <a:cubicBezTo>
                    <a:pt x="5783" y="20571"/>
                    <a:pt x="9354" y="21600"/>
                    <a:pt x="13776" y="21600"/>
                  </a:cubicBezTo>
                  <a:cubicBezTo>
                    <a:pt x="16498" y="21600"/>
                    <a:pt x="19219" y="21086"/>
                    <a:pt x="21090" y="20571"/>
                  </a:cubicBezTo>
                  <a:cubicBezTo>
                    <a:pt x="21090" y="20571"/>
                    <a:pt x="21600" y="20443"/>
                    <a:pt x="21430" y="20057"/>
                  </a:cubicBezTo>
                  <a:lnTo>
                    <a:pt x="20069" y="17486"/>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3" name="Shape 1583"/>
            <p:cNvSpPr/>
            <p:nvPr/>
          </p:nvSpPr>
          <p:spPr>
            <a:xfrm>
              <a:off x="1951380" y="674100"/>
              <a:ext cx="191858" cy="224076"/>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4" name="Shape 1584"/>
            <p:cNvSpPr/>
            <p:nvPr/>
          </p:nvSpPr>
          <p:spPr>
            <a:xfrm>
              <a:off x="842940" y="674100"/>
              <a:ext cx="192475" cy="224076"/>
            </a:xfrm>
            <a:custGeom>
              <a:avLst/>
              <a:gdLst/>
              <a:ahLst/>
              <a:cxnLst>
                <a:cxn ang="0">
                  <a:pos x="wd2" y="hd2"/>
                </a:cxn>
                <a:cxn ang="5400000">
                  <a:pos x="wd2" y="hd2"/>
                </a:cxn>
                <a:cxn ang="10800000">
                  <a:pos x="wd2" y="hd2"/>
                </a:cxn>
                <a:cxn ang="16200000">
                  <a:pos x="wd2" y="hd2"/>
                </a:cxn>
              </a:cxnLst>
              <a:rect l="0" t="0" r="r" b="b"/>
              <a:pathLst>
                <a:path w="21230" h="21600" fill="norm" stroke="1" extrusionOk="0">
                  <a:moveTo>
                    <a:pt x="20564" y="5820"/>
                  </a:moveTo>
                  <a:cubicBezTo>
                    <a:pt x="20268" y="4527"/>
                    <a:pt x="19233" y="3234"/>
                    <a:pt x="18641" y="2716"/>
                  </a:cubicBezTo>
                  <a:cubicBezTo>
                    <a:pt x="17605" y="1681"/>
                    <a:pt x="16718" y="1035"/>
                    <a:pt x="15682" y="776"/>
                  </a:cubicBezTo>
                  <a:cubicBezTo>
                    <a:pt x="14499" y="259"/>
                    <a:pt x="13019" y="0"/>
                    <a:pt x="11392" y="0"/>
                  </a:cubicBezTo>
                  <a:cubicBezTo>
                    <a:pt x="9468" y="0"/>
                    <a:pt x="7693" y="259"/>
                    <a:pt x="6362" y="776"/>
                  </a:cubicBezTo>
                  <a:cubicBezTo>
                    <a:pt x="4882" y="1423"/>
                    <a:pt x="3699" y="2199"/>
                    <a:pt x="2811" y="3104"/>
                  </a:cubicBezTo>
                  <a:cubicBezTo>
                    <a:pt x="1923" y="4139"/>
                    <a:pt x="1184" y="5303"/>
                    <a:pt x="740" y="6596"/>
                  </a:cubicBezTo>
                  <a:cubicBezTo>
                    <a:pt x="296" y="7890"/>
                    <a:pt x="0" y="9313"/>
                    <a:pt x="0" y="10865"/>
                  </a:cubicBezTo>
                  <a:cubicBezTo>
                    <a:pt x="0" y="12417"/>
                    <a:pt x="296" y="13840"/>
                    <a:pt x="740" y="15133"/>
                  </a:cubicBezTo>
                  <a:cubicBezTo>
                    <a:pt x="1184" y="16426"/>
                    <a:pt x="1923" y="17590"/>
                    <a:pt x="2959" y="18496"/>
                  </a:cubicBezTo>
                  <a:cubicBezTo>
                    <a:pt x="3995" y="19531"/>
                    <a:pt x="5326" y="20307"/>
                    <a:pt x="6805" y="20824"/>
                  </a:cubicBezTo>
                  <a:cubicBezTo>
                    <a:pt x="8285" y="21341"/>
                    <a:pt x="10208" y="21600"/>
                    <a:pt x="12427" y="21600"/>
                  </a:cubicBezTo>
                  <a:cubicBezTo>
                    <a:pt x="16718" y="21600"/>
                    <a:pt x="19085" y="20695"/>
                    <a:pt x="20121" y="20177"/>
                  </a:cubicBezTo>
                  <a:cubicBezTo>
                    <a:pt x="20268" y="20177"/>
                    <a:pt x="20416" y="20048"/>
                    <a:pt x="20268" y="19531"/>
                  </a:cubicBezTo>
                  <a:cubicBezTo>
                    <a:pt x="19233" y="17202"/>
                    <a:pt x="19233" y="17202"/>
                    <a:pt x="19233" y="17202"/>
                  </a:cubicBezTo>
                  <a:cubicBezTo>
                    <a:pt x="19085" y="16814"/>
                    <a:pt x="18641" y="16944"/>
                    <a:pt x="18641" y="16944"/>
                  </a:cubicBezTo>
                  <a:cubicBezTo>
                    <a:pt x="17458" y="17332"/>
                    <a:pt x="15978" y="17849"/>
                    <a:pt x="12279" y="17849"/>
                  </a:cubicBezTo>
                  <a:cubicBezTo>
                    <a:pt x="9912" y="17849"/>
                    <a:pt x="8285" y="17332"/>
                    <a:pt x="7101" y="16297"/>
                  </a:cubicBezTo>
                  <a:cubicBezTo>
                    <a:pt x="5918" y="15392"/>
                    <a:pt x="5474" y="13969"/>
                    <a:pt x="5326" y="11899"/>
                  </a:cubicBezTo>
                  <a:cubicBezTo>
                    <a:pt x="20564" y="11899"/>
                    <a:pt x="20564" y="11899"/>
                    <a:pt x="20564" y="11899"/>
                  </a:cubicBezTo>
                  <a:cubicBezTo>
                    <a:pt x="20564" y="11899"/>
                    <a:pt x="21008" y="11899"/>
                    <a:pt x="21008" y="11511"/>
                  </a:cubicBezTo>
                  <a:cubicBezTo>
                    <a:pt x="21156" y="11382"/>
                    <a:pt x="21600" y="8795"/>
                    <a:pt x="20564" y="5820"/>
                  </a:cubicBezTo>
                  <a:moveTo>
                    <a:pt x="5474" y="8537"/>
                  </a:moveTo>
                  <a:cubicBezTo>
                    <a:pt x="5622" y="7372"/>
                    <a:pt x="6066" y="6208"/>
                    <a:pt x="6658" y="5432"/>
                  </a:cubicBezTo>
                  <a:cubicBezTo>
                    <a:pt x="7545" y="4139"/>
                    <a:pt x="9025" y="3492"/>
                    <a:pt x="10948" y="3492"/>
                  </a:cubicBezTo>
                  <a:cubicBezTo>
                    <a:pt x="13019" y="3492"/>
                    <a:pt x="14351" y="4139"/>
                    <a:pt x="15238" y="5432"/>
                  </a:cubicBezTo>
                  <a:cubicBezTo>
                    <a:pt x="15978" y="6208"/>
                    <a:pt x="16274" y="7372"/>
                    <a:pt x="16274" y="8537"/>
                  </a:cubicBezTo>
                  <a:lnTo>
                    <a:pt x="5474" y="853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5" name="Shape 1585"/>
            <p:cNvSpPr/>
            <p:nvPr/>
          </p:nvSpPr>
          <p:spPr>
            <a:xfrm>
              <a:off x="535388" y="672846"/>
              <a:ext cx="179510" cy="225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0" y="7971"/>
                  </a:moveTo>
                  <a:cubicBezTo>
                    <a:pt x="12896" y="7971"/>
                    <a:pt x="12090" y="7971"/>
                    <a:pt x="10961" y="7971"/>
                  </a:cubicBezTo>
                  <a:cubicBezTo>
                    <a:pt x="9510" y="7971"/>
                    <a:pt x="8221" y="8100"/>
                    <a:pt x="6931" y="8357"/>
                  </a:cubicBezTo>
                  <a:cubicBezTo>
                    <a:pt x="5642" y="8614"/>
                    <a:pt x="4352" y="9129"/>
                    <a:pt x="3385" y="9643"/>
                  </a:cubicBezTo>
                  <a:cubicBezTo>
                    <a:pt x="2418" y="10286"/>
                    <a:pt x="1612" y="10929"/>
                    <a:pt x="967" y="11829"/>
                  </a:cubicBezTo>
                  <a:cubicBezTo>
                    <a:pt x="322" y="12729"/>
                    <a:pt x="0" y="13757"/>
                    <a:pt x="0" y="14914"/>
                  </a:cubicBezTo>
                  <a:cubicBezTo>
                    <a:pt x="0" y="16071"/>
                    <a:pt x="322" y="17100"/>
                    <a:pt x="806" y="18000"/>
                  </a:cubicBezTo>
                  <a:cubicBezTo>
                    <a:pt x="1290" y="18771"/>
                    <a:pt x="2096" y="19543"/>
                    <a:pt x="3063" y="20057"/>
                  </a:cubicBezTo>
                  <a:cubicBezTo>
                    <a:pt x="3869" y="20571"/>
                    <a:pt x="5158" y="20957"/>
                    <a:pt x="6448" y="21214"/>
                  </a:cubicBezTo>
                  <a:cubicBezTo>
                    <a:pt x="7737" y="21471"/>
                    <a:pt x="9188" y="21600"/>
                    <a:pt x="10800" y="21600"/>
                  </a:cubicBezTo>
                  <a:cubicBezTo>
                    <a:pt x="12573" y="21600"/>
                    <a:pt x="14185" y="21471"/>
                    <a:pt x="15958" y="21214"/>
                  </a:cubicBezTo>
                  <a:cubicBezTo>
                    <a:pt x="17570" y="20957"/>
                    <a:pt x="19504" y="20700"/>
                    <a:pt x="20149" y="20571"/>
                  </a:cubicBezTo>
                  <a:cubicBezTo>
                    <a:pt x="20633" y="20443"/>
                    <a:pt x="21278" y="20314"/>
                    <a:pt x="21278" y="20314"/>
                  </a:cubicBezTo>
                  <a:cubicBezTo>
                    <a:pt x="21600" y="20314"/>
                    <a:pt x="21600" y="19929"/>
                    <a:pt x="21600" y="19929"/>
                  </a:cubicBezTo>
                  <a:cubicBezTo>
                    <a:pt x="21600" y="7714"/>
                    <a:pt x="21600" y="7714"/>
                    <a:pt x="21600" y="7714"/>
                  </a:cubicBezTo>
                  <a:cubicBezTo>
                    <a:pt x="21600" y="5143"/>
                    <a:pt x="20794" y="3086"/>
                    <a:pt x="19021" y="1929"/>
                  </a:cubicBezTo>
                  <a:cubicBezTo>
                    <a:pt x="17248" y="643"/>
                    <a:pt x="14669" y="0"/>
                    <a:pt x="11284" y="0"/>
                  </a:cubicBezTo>
                  <a:cubicBezTo>
                    <a:pt x="9994" y="0"/>
                    <a:pt x="8060" y="129"/>
                    <a:pt x="6931" y="386"/>
                  </a:cubicBezTo>
                  <a:cubicBezTo>
                    <a:pt x="6931" y="386"/>
                    <a:pt x="3224" y="900"/>
                    <a:pt x="1773" y="1929"/>
                  </a:cubicBezTo>
                  <a:cubicBezTo>
                    <a:pt x="1773" y="1929"/>
                    <a:pt x="1451" y="2057"/>
                    <a:pt x="1612" y="2443"/>
                  </a:cubicBezTo>
                  <a:cubicBezTo>
                    <a:pt x="2740" y="4886"/>
                    <a:pt x="2740" y="4886"/>
                    <a:pt x="2740" y="4886"/>
                  </a:cubicBezTo>
                  <a:cubicBezTo>
                    <a:pt x="2901" y="5271"/>
                    <a:pt x="3224" y="5143"/>
                    <a:pt x="3224" y="5143"/>
                  </a:cubicBezTo>
                  <a:cubicBezTo>
                    <a:pt x="3224" y="5143"/>
                    <a:pt x="3385" y="5143"/>
                    <a:pt x="3546" y="5014"/>
                  </a:cubicBezTo>
                  <a:cubicBezTo>
                    <a:pt x="6770" y="3600"/>
                    <a:pt x="10800" y="3729"/>
                    <a:pt x="10800" y="3729"/>
                  </a:cubicBezTo>
                  <a:cubicBezTo>
                    <a:pt x="12573" y="3729"/>
                    <a:pt x="14024" y="3986"/>
                    <a:pt x="14991" y="4500"/>
                  </a:cubicBezTo>
                  <a:cubicBezTo>
                    <a:pt x="15797" y="5143"/>
                    <a:pt x="16281" y="5914"/>
                    <a:pt x="16281" y="7714"/>
                  </a:cubicBezTo>
                  <a:cubicBezTo>
                    <a:pt x="16281" y="8229"/>
                    <a:pt x="16281" y="8229"/>
                    <a:pt x="16281" y="8229"/>
                  </a:cubicBezTo>
                  <a:cubicBezTo>
                    <a:pt x="14830" y="8100"/>
                    <a:pt x="13540" y="7971"/>
                    <a:pt x="13540" y="7971"/>
                  </a:cubicBezTo>
                  <a:moveTo>
                    <a:pt x="6931" y="17357"/>
                  </a:moveTo>
                  <a:cubicBezTo>
                    <a:pt x="6287" y="16971"/>
                    <a:pt x="6125" y="16843"/>
                    <a:pt x="5964" y="16586"/>
                  </a:cubicBezTo>
                  <a:cubicBezTo>
                    <a:pt x="5642" y="16200"/>
                    <a:pt x="5481" y="15557"/>
                    <a:pt x="5481" y="14786"/>
                  </a:cubicBezTo>
                  <a:cubicBezTo>
                    <a:pt x="5481" y="13629"/>
                    <a:pt x="5964" y="12857"/>
                    <a:pt x="6931" y="12214"/>
                  </a:cubicBezTo>
                  <a:cubicBezTo>
                    <a:pt x="6931" y="12214"/>
                    <a:pt x="8382" y="11314"/>
                    <a:pt x="11767" y="11314"/>
                  </a:cubicBezTo>
                  <a:cubicBezTo>
                    <a:pt x="14185" y="11314"/>
                    <a:pt x="16281" y="11571"/>
                    <a:pt x="16281" y="11571"/>
                  </a:cubicBezTo>
                  <a:cubicBezTo>
                    <a:pt x="16281" y="17614"/>
                    <a:pt x="16281" y="17614"/>
                    <a:pt x="16281" y="17614"/>
                  </a:cubicBezTo>
                  <a:cubicBezTo>
                    <a:pt x="16281" y="17614"/>
                    <a:pt x="14185" y="18000"/>
                    <a:pt x="11767" y="18129"/>
                  </a:cubicBezTo>
                  <a:cubicBezTo>
                    <a:pt x="8382" y="18257"/>
                    <a:pt x="6931" y="17357"/>
                    <a:pt x="6931" y="17357"/>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6" name="Shape 1586"/>
            <p:cNvSpPr/>
            <p:nvPr/>
          </p:nvSpPr>
          <p:spPr>
            <a:xfrm>
              <a:off x="1636924" y="675984"/>
              <a:ext cx="127080" cy="217169"/>
            </a:xfrm>
            <a:custGeom>
              <a:avLst/>
              <a:gdLst/>
              <a:ahLst/>
              <a:cxnLst>
                <a:cxn ang="0">
                  <a:pos x="wd2" y="hd2"/>
                </a:cxn>
                <a:cxn ang="5400000">
                  <a:pos x="wd2" y="hd2"/>
                </a:cxn>
                <a:cxn ang="10800000">
                  <a:pos x="wd2" y="hd2"/>
                </a:cxn>
                <a:cxn ang="16200000">
                  <a:pos x="wd2" y="hd2"/>
                </a:cxn>
              </a:cxnLst>
              <a:rect l="0" t="0" r="r" b="b"/>
              <a:pathLst>
                <a:path w="21438" h="21600" fill="norm" stroke="1" extrusionOk="0">
                  <a:moveTo>
                    <a:pt x="21375" y="933"/>
                  </a:moveTo>
                  <a:cubicBezTo>
                    <a:pt x="21600" y="667"/>
                    <a:pt x="21150" y="533"/>
                    <a:pt x="21150" y="400"/>
                  </a:cubicBezTo>
                  <a:cubicBezTo>
                    <a:pt x="20700" y="400"/>
                    <a:pt x="18675" y="133"/>
                    <a:pt x="17100" y="0"/>
                  </a:cubicBezTo>
                  <a:cubicBezTo>
                    <a:pt x="14175" y="0"/>
                    <a:pt x="12600" y="267"/>
                    <a:pt x="11250" y="667"/>
                  </a:cubicBezTo>
                  <a:cubicBezTo>
                    <a:pt x="9675" y="1067"/>
                    <a:pt x="8100" y="1600"/>
                    <a:pt x="7200" y="2400"/>
                  </a:cubicBezTo>
                  <a:cubicBezTo>
                    <a:pt x="7200" y="667"/>
                    <a:pt x="7200" y="667"/>
                    <a:pt x="7200" y="667"/>
                  </a:cubicBezTo>
                  <a:cubicBezTo>
                    <a:pt x="7200" y="400"/>
                    <a:pt x="6975" y="267"/>
                    <a:pt x="6525" y="267"/>
                  </a:cubicBezTo>
                  <a:cubicBezTo>
                    <a:pt x="675" y="267"/>
                    <a:pt x="675" y="267"/>
                    <a:pt x="675" y="267"/>
                  </a:cubicBezTo>
                  <a:cubicBezTo>
                    <a:pt x="225" y="267"/>
                    <a:pt x="0" y="400"/>
                    <a:pt x="0" y="667"/>
                  </a:cubicBezTo>
                  <a:cubicBezTo>
                    <a:pt x="0" y="21200"/>
                    <a:pt x="0" y="21200"/>
                    <a:pt x="0" y="21200"/>
                  </a:cubicBezTo>
                  <a:cubicBezTo>
                    <a:pt x="0" y="21467"/>
                    <a:pt x="225" y="21600"/>
                    <a:pt x="675" y="21600"/>
                  </a:cubicBezTo>
                  <a:cubicBezTo>
                    <a:pt x="6750" y="21600"/>
                    <a:pt x="6750" y="21600"/>
                    <a:pt x="6750" y="21600"/>
                  </a:cubicBezTo>
                  <a:cubicBezTo>
                    <a:pt x="7200" y="21600"/>
                    <a:pt x="7425" y="21467"/>
                    <a:pt x="7425" y="21200"/>
                  </a:cubicBezTo>
                  <a:cubicBezTo>
                    <a:pt x="7425" y="10933"/>
                    <a:pt x="7425" y="10933"/>
                    <a:pt x="7425" y="10933"/>
                  </a:cubicBezTo>
                  <a:cubicBezTo>
                    <a:pt x="7425" y="9600"/>
                    <a:pt x="7650" y="8267"/>
                    <a:pt x="8100" y="7333"/>
                  </a:cubicBezTo>
                  <a:cubicBezTo>
                    <a:pt x="8775" y="6533"/>
                    <a:pt x="9450" y="5867"/>
                    <a:pt x="10350" y="5333"/>
                  </a:cubicBezTo>
                  <a:cubicBezTo>
                    <a:pt x="11025" y="4800"/>
                    <a:pt x="12150" y="4533"/>
                    <a:pt x="13050" y="4267"/>
                  </a:cubicBezTo>
                  <a:cubicBezTo>
                    <a:pt x="14175" y="4133"/>
                    <a:pt x="15300" y="4000"/>
                    <a:pt x="16200" y="4000"/>
                  </a:cubicBezTo>
                  <a:cubicBezTo>
                    <a:pt x="17550" y="4000"/>
                    <a:pt x="18675" y="4267"/>
                    <a:pt x="18675" y="4267"/>
                  </a:cubicBezTo>
                  <a:cubicBezTo>
                    <a:pt x="19350" y="4267"/>
                    <a:pt x="19575" y="4133"/>
                    <a:pt x="19575" y="3867"/>
                  </a:cubicBezTo>
                  <a:cubicBezTo>
                    <a:pt x="20025" y="3200"/>
                    <a:pt x="21150" y="1333"/>
                    <a:pt x="21375" y="933"/>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7" name="Shape 1587"/>
            <p:cNvSpPr/>
            <p:nvPr/>
          </p:nvSpPr>
          <p:spPr>
            <a:xfrm>
              <a:off x="1183942" y="584346"/>
              <a:ext cx="241745" cy="407976"/>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172" y="284"/>
                  </a:moveTo>
                  <a:cubicBezTo>
                    <a:pt x="20816" y="213"/>
                    <a:pt x="20460" y="142"/>
                    <a:pt x="19985" y="71"/>
                  </a:cubicBezTo>
                  <a:cubicBezTo>
                    <a:pt x="19510" y="71"/>
                    <a:pt x="18917" y="0"/>
                    <a:pt x="18324" y="0"/>
                  </a:cubicBezTo>
                  <a:cubicBezTo>
                    <a:pt x="16069" y="0"/>
                    <a:pt x="14288" y="355"/>
                    <a:pt x="13102" y="1137"/>
                  </a:cubicBezTo>
                  <a:cubicBezTo>
                    <a:pt x="11915" y="1847"/>
                    <a:pt x="11084" y="2984"/>
                    <a:pt x="10609" y="4476"/>
                  </a:cubicBezTo>
                  <a:cubicBezTo>
                    <a:pt x="10491" y="4974"/>
                    <a:pt x="10491" y="4974"/>
                    <a:pt x="10491" y="4974"/>
                  </a:cubicBezTo>
                  <a:cubicBezTo>
                    <a:pt x="7761" y="4974"/>
                    <a:pt x="7761" y="4974"/>
                    <a:pt x="7761" y="4974"/>
                  </a:cubicBezTo>
                  <a:cubicBezTo>
                    <a:pt x="7761" y="4974"/>
                    <a:pt x="7405" y="4974"/>
                    <a:pt x="7286" y="5187"/>
                  </a:cubicBezTo>
                  <a:cubicBezTo>
                    <a:pt x="6812" y="6679"/>
                    <a:pt x="6812" y="6679"/>
                    <a:pt x="6812" y="6679"/>
                  </a:cubicBezTo>
                  <a:cubicBezTo>
                    <a:pt x="6812" y="6821"/>
                    <a:pt x="6930" y="6963"/>
                    <a:pt x="7286" y="6963"/>
                  </a:cubicBezTo>
                  <a:cubicBezTo>
                    <a:pt x="9897" y="6963"/>
                    <a:pt x="9897" y="6963"/>
                    <a:pt x="9897" y="6963"/>
                  </a:cubicBezTo>
                  <a:cubicBezTo>
                    <a:pt x="7168" y="16129"/>
                    <a:pt x="7168" y="16129"/>
                    <a:pt x="7168" y="16129"/>
                  </a:cubicBezTo>
                  <a:cubicBezTo>
                    <a:pt x="6930" y="16839"/>
                    <a:pt x="6693" y="17479"/>
                    <a:pt x="6455" y="17905"/>
                  </a:cubicBezTo>
                  <a:cubicBezTo>
                    <a:pt x="6218" y="18403"/>
                    <a:pt x="5981" y="18758"/>
                    <a:pt x="5625" y="18971"/>
                  </a:cubicBezTo>
                  <a:cubicBezTo>
                    <a:pt x="5269" y="19255"/>
                    <a:pt x="5031" y="19397"/>
                    <a:pt x="4438" y="19468"/>
                  </a:cubicBezTo>
                  <a:cubicBezTo>
                    <a:pt x="4082" y="19611"/>
                    <a:pt x="3607" y="19611"/>
                    <a:pt x="3014" y="19611"/>
                  </a:cubicBezTo>
                  <a:cubicBezTo>
                    <a:pt x="2776" y="19611"/>
                    <a:pt x="2302" y="19611"/>
                    <a:pt x="2064" y="19539"/>
                  </a:cubicBezTo>
                  <a:cubicBezTo>
                    <a:pt x="1708" y="19539"/>
                    <a:pt x="1590" y="19468"/>
                    <a:pt x="1352" y="19468"/>
                  </a:cubicBezTo>
                  <a:cubicBezTo>
                    <a:pt x="1352" y="19468"/>
                    <a:pt x="1115" y="19326"/>
                    <a:pt x="996" y="19539"/>
                  </a:cubicBezTo>
                  <a:cubicBezTo>
                    <a:pt x="877" y="19682"/>
                    <a:pt x="165" y="20889"/>
                    <a:pt x="47" y="21032"/>
                  </a:cubicBezTo>
                  <a:cubicBezTo>
                    <a:pt x="-72" y="21174"/>
                    <a:pt x="47" y="21316"/>
                    <a:pt x="284" y="21316"/>
                  </a:cubicBezTo>
                  <a:cubicBezTo>
                    <a:pt x="640" y="21387"/>
                    <a:pt x="877" y="21458"/>
                    <a:pt x="1352" y="21529"/>
                  </a:cubicBezTo>
                  <a:cubicBezTo>
                    <a:pt x="2064" y="21600"/>
                    <a:pt x="2658" y="21600"/>
                    <a:pt x="3132" y="21600"/>
                  </a:cubicBezTo>
                  <a:cubicBezTo>
                    <a:pt x="4319" y="21600"/>
                    <a:pt x="5269" y="21529"/>
                    <a:pt x="6218" y="21387"/>
                  </a:cubicBezTo>
                  <a:cubicBezTo>
                    <a:pt x="7049" y="21174"/>
                    <a:pt x="7761" y="20818"/>
                    <a:pt x="8473" y="20392"/>
                  </a:cubicBezTo>
                  <a:cubicBezTo>
                    <a:pt x="9185" y="19966"/>
                    <a:pt x="9541" y="19468"/>
                    <a:pt x="10016" y="18758"/>
                  </a:cubicBezTo>
                  <a:cubicBezTo>
                    <a:pt x="10491" y="18118"/>
                    <a:pt x="10847" y="17266"/>
                    <a:pt x="11084" y="16271"/>
                  </a:cubicBezTo>
                  <a:cubicBezTo>
                    <a:pt x="13814" y="6963"/>
                    <a:pt x="13814" y="6963"/>
                    <a:pt x="13814" y="6963"/>
                  </a:cubicBezTo>
                  <a:cubicBezTo>
                    <a:pt x="17849" y="6963"/>
                    <a:pt x="17849" y="6963"/>
                    <a:pt x="17849" y="6963"/>
                  </a:cubicBezTo>
                  <a:cubicBezTo>
                    <a:pt x="17849" y="6963"/>
                    <a:pt x="18205" y="6963"/>
                    <a:pt x="18324" y="6750"/>
                  </a:cubicBezTo>
                  <a:cubicBezTo>
                    <a:pt x="18798" y="5187"/>
                    <a:pt x="18798" y="5187"/>
                    <a:pt x="18798" y="5187"/>
                  </a:cubicBezTo>
                  <a:cubicBezTo>
                    <a:pt x="18798" y="5045"/>
                    <a:pt x="18680" y="4974"/>
                    <a:pt x="18324" y="4974"/>
                  </a:cubicBezTo>
                  <a:cubicBezTo>
                    <a:pt x="14407" y="4974"/>
                    <a:pt x="14407" y="4974"/>
                    <a:pt x="14407" y="4974"/>
                  </a:cubicBezTo>
                  <a:cubicBezTo>
                    <a:pt x="14526" y="4903"/>
                    <a:pt x="14644" y="4050"/>
                    <a:pt x="15119" y="3268"/>
                  </a:cubicBezTo>
                  <a:cubicBezTo>
                    <a:pt x="15238" y="2984"/>
                    <a:pt x="15594" y="2700"/>
                    <a:pt x="15950" y="2487"/>
                  </a:cubicBezTo>
                  <a:cubicBezTo>
                    <a:pt x="16306" y="2345"/>
                    <a:pt x="16662" y="2203"/>
                    <a:pt x="17018" y="2132"/>
                  </a:cubicBezTo>
                  <a:cubicBezTo>
                    <a:pt x="17374" y="2061"/>
                    <a:pt x="17849" y="1989"/>
                    <a:pt x="18324" y="1989"/>
                  </a:cubicBezTo>
                  <a:cubicBezTo>
                    <a:pt x="18680" y="1989"/>
                    <a:pt x="19036" y="2061"/>
                    <a:pt x="19273" y="2061"/>
                  </a:cubicBezTo>
                  <a:cubicBezTo>
                    <a:pt x="19748" y="2132"/>
                    <a:pt x="19866" y="2132"/>
                    <a:pt x="19985" y="2203"/>
                  </a:cubicBezTo>
                  <a:cubicBezTo>
                    <a:pt x="20341" y="2274"/>
                    <a:pt x="20341" y="2203"/>
                    <a:pt x="20460" y="2061"/>
                  </a:cubicBezTo>
                  <a:cubicBezTo>
                    <a:pt x="21409" y="497"/>
                    <a:pt x="21409" y="497"/>
                    <a:pt x="21409" y="497"/>
                  </a:cubicBezTo>
                  <a:cubicBezTo>
                    <a:pt x="21528" y="355"/>
                    <a:pt x="21291" y="284"/>
                    <a:pt x="21172" y="284"/>
                  </a:cubicBezTo>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588" name="Shape 1588"/>
            <p:cNvSpPr/>
            <p:nvPr/>
          </p:nvSpPr>
          <p:spPr>
            <a:xfrm>
              <a:off x="760085" y="588741"/>
              <a:ext cx="43936" cy="304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315"/>
                  </a:moveTo>
                  <a:cubicBezTo>
                    <a:pt x="21600" y="21505"/>
                    <a:pt x="20945" y="21600"/>
                    <a:pt x="19636" y="21600"/>
                  </a:cubicBezTo>
                  <a:cubicBezTo>
                    <a:pt x="1964" y="21600"/>
                    <a:pt x="1964" y="21600"/>
                    <a:pt x="1964" y="21600"/>
                  </a:cubicBezTo>
                  <a:cubicBezTo>
                    <a:pt x="655" y="21600"/>
                    <a:pt x="0" y="21505"/>
                    <a:pt x="0" y="21315"/>
                  </a:cubicBezTo>
                  <a:cubicBezTo>
                    <a:pt x="0" y="381"/>
                    <a:pt x="0" y="381"/>
                    <a:pt x="0" y="381"/>
                  </a:cubicBezTo>
                  <a:cubicBezTo>
                    <a:pt x="0" y="190"/>
                    <a:pt x="655" y="0"/>
                    <a:pt x="1964" y="0"/>
                  </a:cubicBezTo>
                  <a:cubicBezTo>
                    <a:pt x="19636" y="0"/>
                    <a:pt x="19636" y="0"/>
                    <a:pt x="19636" y="0"/>
                  </a:cubicBezTo>
                  <a:cubicBezTo>
                    <a:pt x="20945" y="0"/>
                    <a:pt x="21600" y="190"/>
                    <a:pt x="21600" y="381"/>
                  </a:cubicBezTo>
                  <a:lnTo>
                    <a:pt x="21600" y="2131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1590" name="Shape 1590"/>
          <p:cNvSpPr/>
          <p:nvPr/>
        </p:nvSpPr>
        <p:spPr>
          <a:xfrm flipH="1" rot="10800000">
            <a:off x="5188596" y="2239645"/>
            <a:ext cx="1152673" cy="372048"/>
          </a:xfrm>
          <a:prstGeom prst="rightArrow">
            <a:avLst>
              <a:gd name="adj1" fmla="val 32000"/>
              <a:gd name="adj2" fmla="val 64000"/>
            </a:avLst>
          </a:prstGeom>
          <a:solidFill>
            <a:schemeClr val="accent1"/>
          </a:solidFill>
          <a:ln w="12700">
            <a:miter lim="400000"/>
          </a:ln>
        </p:spPr>
        <p:txBody>
          <a:bodyPr lIns="45719" rIns="45719"/>
          <a:lstStyle/>
          <a:p>
            <a:pPr/>
          </a:p>
        </p:txBody>
      </p:sp>
      <p:sp>
        <p:nvSpPr>
          <p:cNvPr id="1591" name="Shape 1591"/>
          <p:cNvSpPr/>
          <p:nvPr/>
        </p:nvSpPr>
        <p:spPr>
          <a:xfrm rot="10800000">
            <a:off x="4299596" y="2239645"/>
            <a:ext cx="1152673" cy="372048"/>
          </a:xfrm>
          <a:prstGeom prst="rightArrow">
            <a:avLst>
              <a:gd name="adj1" fmla="val 32000"/>
              <a:gd name="adj2" fmla="val 64000"/>
            </a:avLst>
          </a:prstGeom>
          <a:solidFill>
            <a:schemeClr val="accent1"/>
          </a:solidFill>
          <a:ln w="12700">
            <a:miter lim="400000"/>
          </a:ln>
        </p:spPr>
        <p:txBody>
          <a:bodyPr lIns="45719" rIns="45719"/>
          <a:lstStyle/>
          <a:p>
            <a:pPr/>
          </a:p>
        </p:txBody>
      </p:sp>
      <p:sp>
        <p:nvSpPr>
          <p:cNvPr id="1592" name="Shape 1592"/>
          <p:cNvSpPr/>
          <p:nvPr/>
        </p:nvSpPr>
        <p:spPr>
          <a:xfrm>
            <a:off x="4853326" y="1875537"/>
            <a:ext cx="934213"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spcBef>
                <a:spcPts val="1200"/>
              </a:spcBef>
              <a:buClr>
                <a:srgbClr val="7F7F7F"/>
              </a:buClr>
              <a:buSzPct val="100000"/>
              <a:buFont typeface="Arial"/>
              <a:buChar char="​"/>
              <a:defRPr sz="2000">
                <a:solidFill>
                  <a:srgbClr val="5C656A"/>
                </a:solidFill>
              </a:defRPr>
            </a:lvl1pPr>
          </a:lstStyle>
          <a:p>
            <a:pPr/>
            <a:r>
              <a:t>Canvas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6" name="Shape 1596"/>
          <p:cNvSpPr/>
          <p:nvPr>
            <p:ph type="title"/>
          </p:nvPr>
        </p:nvSpPr>
        <p:spPr>
          <a:xfrm>
            <a:off x="571499" y="63499"/>
            <a:ext cx="11045954" cy="990121"/>
          </a:xfrm>
          <a:prstGeom prst="rect">
            <a:avLst/>
          </a:prstGeom>
        </p:spPr>
        <p:txBody>
          <a:bodyPr/>
          <a:lstStyle/>
          <a:p>
            <a:pPr/>
            <a:r>
              <a:t>Why Canvas?</a:t>
            </a:r>
          </a:p>
        </p:txBody>
      </p:sp>
      <p:sp>
        <p:nvSpPr>
          <p:cNvPr id="1597" name="Shape 1597"/>
          <p:cNvSpPr/>
          <p:nvPr>
            <p:ph type="body" sz="quarter" idx="1"/>
          </p:nvPr>
        </p:nvSpPr>
        <p:spPr>
          <a:xfrm>
            <a:off x="571499" y="1764284"/>
            <a:ext cx="11045954" cy="593083"/>
          </a:xfrm>
          <a:prstGeom prst="rect">
            <a:avLst/>
          </a:prstGeom>
        </p:spPr>
        <p:txBody>
          <a:bodyPr/>
          <a:lstStyle/>
          <a:p>
            <a:pPr/>
            <a:r>
              <a:t>No Apex Required To Get Started</a:t>
            </a:r>
          </a:p>
        </p:txBody>
      </p:sp>
      <p:sp>
        <p:nvSpPr>
          <p:cNvPr id="1598" name="Shape 1598"/>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859536">
              <a:spcBef>
                <a:spcPts val="0"/>
              </a:spcBef>
              <a:defRPr sz="2256">
                <a:solidFill>
                  <a:schemeClr val="accent2"/>
                </a:solidFill>
              </a:defRPr>
            </a:lvl1pPr>
          </a:lstStyle>
          <a:p>
            <a:pPr/>
            <a:r>
              <a:t>Language Independent</a:t>
            </a:r>
          </a:p>
        </p:txBody>
      </p:sp>
      <p:pic>
        <p:nvPicPr>
          <p:cNvPr id="1599" name="images.png"/>
          <p:cNvPicPr>
            <a:picLocks noChangeAspect="1"/>
          </p:cNvPicPr>
          <p:nvPr/>
        </p:nvPicPr>
        <p:blipFill>
          <a:blip r:embed="rId3">
            <a:extLst/>
          </a:blip>
          <a:stretch>
            <a:fillRect/>
          </a:stretch>
        </p:blipFill>
        <p:spPr>
          <a:xfrm>
            <a:off x="774700" y="2979131"/>
            <a:ext cx="1728047" cy="1059709"/>
          </a:xfrm>
          <a:prstGeom prst="rect">
            <a:avLst/>
          </a:prstGeom>
          <a:ln w="12700">
            <a:miter lim="400000"/>
          </a:ln>
        </p:spPr>
      </p:pic>
      <p:pic>
        <p:nvPicPr>
          <p:cNvPr id="1600" name="download.jpg"/>
          <p:cNvPicPr>
            <a:picLocks noChangeAspect="1"/>
          </p:cNvPicPr>
          <p:nvPr/>
        </p:nvPicPr>
        <p:blipFill>
          <a:blip r:embed="rId4">
            <a:extLst/>
          </a:blip>
          <a:stretch>
            <a:fillRect/>
          </a:stretch>
        </p:blipFill>
        <p:spPr>
          <a:xfrm>
            <a:off x="1822450" y="4337351"/>
            <a:ext cx="1523939" cy="801297"/>
          </a:xfrm>
          <a:prstGeom prst="rect">
            <a:avLst/>
          </a:prstGeom>
          <a:ln w="12700">
            <a:miter lim="400000"/>
          </a:ln>
        </p:spPr>
      </p:pic>
      <p:pic>
        <p:nvPicPr>
          <p:cNvPr id="1601" name="download (1).png"/>
          <p:cNvPicPr>
            <a:picLocks noChangeAspect="1"/>
          </p:cNvPicPr>
          <p:nvPr/>
        </p:nvPicPr>
        <p:blipFill>
          <a:blip r:embed="rId5">
            <a:extLst/>
          </a:blip>
          <a:stretch>
            <a:fillRect/>
          </a:stretch>
        </p:blipFill>
        <p:spPr>
          <a:xfrm>
            <a:off x="5360527" y="4183562"/>
            <a:ext cx="2245472" cy="1108876"/>
          </a:xfrm>
          <a:prstGeom prst="rect">
            <a:avLst/>
          </a:prstGeom>
          <a:ln w="12700">
            <a:miter lim="400000"/>
          </a:ln>
        </p:spPr>
      </p:pic>
      <p:pic>
        <p:nvPicPr>
          <p:cNvPr id="1602" name="pythonlogo.jpg"/>
          <p:cNvPicPr>
            <a:picLocks noChangeAspect="1"/>
          </p:cNvPicPr>
          <p:nvPr/>
        </p:nvPicPr>
        <p:blipFill>
          <a:blip r:embed="rId6">
            <a:extLst/>
          </a:blip>
          <a:stretch>
            <a:fillRect/>
          </a:stretch>
        </p:blipFill>
        <p:spPr>
          <a:xfrm>
            <a:off x="3663950" y="2925770"/>
            <a:ext cx="1728047" cy="1166432"/>
          </a:xfrm>
          <a:prstGeom prst="rect">
            <a:avLst/>
          </a:prstGeom>
          <a:ln w="12700">
            <a:miter lim="400000"/>
          </a:ln>
        </p:spPr>
      </p:pic>
      <p:pic>
        <p:nvPicPr>
          <p:cNvPr id="1603" name="nodejs-new-pantone-black.png"/>
          <p:cNvPicPr>
            <a:picLocks noChangeAspect="1"/>
          </p:cNvPicPr>
          <p:nvPr/>
        </p:nvPicPr>
        <p:blipFill>
          <a:blip r:embed="rId7">
            <a:extLst/>
          </a:blip>
          <a:stretch>
            <a:fillRect/>
          </a:stretch>
        </p:blipFill>
        <p:spPr>
          <a:xfrm>
            <a:off x="7391400" y="2954548"/>
            <a:ext cx="1810148" cy="1108876"/>
          </a:xfrm>
          <a:prstGeom prst="rect">
            <a:avLst/>
          </a:prstGeom>
          <a:ln w="12700">
            <a:miter lim="400000"/>
          </a:ln>
        </p:spPr>
      </p:pic>
      <p:pic>
        <p:nvPicPr>
          <p:cNvPr id="1604" name="ruby-mini-logo.png"/>
          <p:cNvPicPr>
            <a:picLocks noChangeAspect="1"/>
          </p:cNvPicPr>
          <p:nvPr/>
        </p:nvPicPr>
        <p:blipFill>
          <a:blip r:embed="rId8">
            <a:extLst/>
          </a:blip>
          <a:stretch>
            <a:fillRect/>
          </a:stretch>
        </p:blipFill>
        <p:spPr>
          <a:xfrm>
            <a:off x="9382927" y="4038600"/>
            <a:ext cx="1223950" cy="139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8" name="Shape 1608"/>
          <p:cNvSpPr/>
          <p:nvPr>
            <p:ph type="title"/>
          </p:nvPr>
        </p:nvSpPr>
        <p:spPr>
          <a:xfrm>
            <a:off x="571499" y="63499"/>
            <a:ext cx="11045954" cy="990121"/>
          </a:xfrm>
          <a:prstGeom prst="rect">
            <a:avLst/>
          </a:prstGeom>
        </p:spPr>
        <p:txBody>
          <a:bodyPr/>
          <a:lstStyle/>
          <a:p>
            <a:pPr/>
            <a:r>
              <a:t>Why Canvas?</a:t>
            </a:r>
          </a:p>
        </p:txBody>
      </p:sp>
      <p:sp>
        <p:nvSpPr>
          <p:cNvPr id="1609" name="Shape 1609"/>
          <p:cNvSpPr/>
          <p:nvPr>
            <p:ph type="body" sz="quarter" idx="1"/>
          </p:nvPr>
        </p:nvSpPr>
        <p:spPr>
          <a:xfrm>
            <a:off x="571500" y="1765300"/>
            <a:ext cx="3429000" cy="812800"/>
          </a:xfrm>
          <a:prstGeom prst="rect">
            <a:avLst/>
          </a:prstGeom>
        </p:spPr>
        <p:txBody>
          <a:bodyPr/>
          <a:lstStyle/>
          <a:p>
            <a:pPr/>
          </a:p>
          <a:p>
            <a:pPr/>
            <a:r>
              <a:t>Authentication</a:t>
            </a:r>
          </a:p>
        </p:txBody>
      </p:sp>
      <p:pic>
        <p:nvPicPr>
          <p:cNvPr id="1610" name="download.png"/>
          <p:cNvPicPr>
            <a:picLocks noChangeAspect="1"/>
          </p:cNvPicPr>
          <p:nvPr/>
        </p:nvPicPr>
        <p:blipFill>
          <a:blip r:embed="rId3">
            <a:extLst/>
          </a:blip>
          <a:stretch>
            <a:fillRect/>
          </a:stretch>
        </p:blipFill>
        <p:spPr>
          <a:xfrm>
            <a:off x="3975100" y="2486224"/>
            <a:ext cx="3289300" cy="1739901"/>
          </a:xfrm>
          <a:prstGeom prst="rect">
            <a:avLst/>
          </a:prstGeom>
          <a:ln w="12700">
            <a:miter lim="400000"/>
          </a:ln>
        </p:spPr>
      </p:pic>
      <p:sp>
        <p:nvSpPr>
          <p:cNvPr id="1611" name="Shape 1611"/>
          <p:cNvSpPr/>
          <p:nvPr/>
        </p:nvSpPr>
        <p:spPr>
          <a:xfrm>
            <a:off x="4377366" y="1765300"/>
            <a:ext cx="3429001"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spcBef>
                <a:spcPts val="1200"/>
              </a:spcBef>
              <a:buClr>
                <a:srgbClr val="7F7F7F"/>
              </a:buClr>
              <a:buSzPct val="100000"/>
              <a:buFont typeface="Arial"/>
              <a:buChar char="​"/>
              <a:defRPr sz="2000">
                <a:solidFill>
                  <a:srgbClr val="5C656A"/>
                </a:solidFill>
              </a:defRPr>
            </a:pPr>
          </a:p>
          <a:p>
            <a:pPr>
              <a:spcBef>
                <a:spcPts val="1200"/>
              </a:spcBef>
              <a:buClr>
                <a:srgbClr val="7F7F7F"/>
              </a:buClr>
              <a:buSzPct val="100000"/>
              <a:buFont typeface="Arial"/>
              <a:buChar char="​"/>
              <a:defRPr sz="2000">
                <a:solidFill>
                  <a:srgbClr val="5C656A"/>
                </a:solidFill>
              </a:defRPr>
            </a:pPr>
            <a:r>
              <a:t>License Management</a:t>
            </a:r>
          </a:p>
        </p:txBody>
      </p:sp>
      <p:sp>
        <p:nvSpPr>
          <p:cNvPr id="1612" name="Shape 1612"/>
          <p:cNvSpPr/>
          <p:nvPr/>
        </p:nvSpPr>
        <p:spPr>
          <a:xfrm>
            <a:off x="8183233" y="1765300"/>
            <a:ext cx="3429001"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spcBef>
                <a:spcPts val="1200"/>
              </a:spcBef>
              <a:buClr>
                <a:srgbClr val="7F7F7F"/>
              </a:buClr>
              <a:buSzPct val="100000"/>
              <a:buFont typeface="Arial"/>
              <a:buChar char="​"/>
              <a:defRPr sz="2000">
                <a:solidFill>
                  <a:srgbClr val="5C656A"/>
                </a:solidFill>
              </a:defRPr>
            </a:pPr>
          </a:p>
          <a:p>
            <a:pPr>
              <a:spcBef>
                <a:spcPts val="1200"/>
              </a:spcBef>
              <a:buClr>
                <a:srgbClr val="7F7F7F"/>
              </a:buClr>
              <a:buSzPct val="100000"/>
              <a:buFont typeface="Arial"/>
              <a:buChar char="​"/>
              <a:defRPr sz="2000">
                <a:solidFill>
                  <a:srgbClr val="5C656A"/>
                </a:solidFill>
              </a:defRPr>
            </a:pPr>
            <a:r>
              <a:t>Canvas Javascript SDK</a:t>
            </a:r>
          </a:p>
        </p:txBody>
      </p:sp>
      <p:sp>
        <p:nvSpPr>
          <p:cNvPr id="1613" name="Shape 1613"/>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Outstanding Integration Features Provided</a:t>
            </a:r>
          </a:p>
        </p:txBody>
      </p:sp>
      <p:pic>
        <p:nvPicPr>
          <p:cNvPr id="1614" name="javascript_logo_unofficial-300x300.png"/>
          <p:cNvPicPr>
            <a:picLocks noChangeAspect="1"/>
          </p:cNvPicPr>
          <p:nvPr/>
        </p:nvPicPr>
        <p:blipFill>
          <a:blip r:embed="rId4">
            <a:extLst/>
          </a:blip>
          <a:stretch>
            <a:fillRect/>
          </a:stretch>
        </p:blipFill>
        <p:spPr>
          <a:xfrm>
            <a:off x="8591550" y="2988620"/>
            <a:ext cx="1776510" cy="1776510"/>
          </a:xfrm>
          <a:prstGeom prst="rect">
            <a:avLst/>
          </a:prstGeom>
          <a:ln w="12700">
            <a:miter lim="400000"/>
          </a:ln>
        </p:spPr>
      </p:pic>
      <p:pic>
        <p:nvPicPr>
          <p:cNvPr id="1615" name="Login-native6-492x1024.jpeg"/>
          <p:cNvPicPr>
            <a:picLocks noChangeAspect="1"/>
          </p:cNvPicPr>
          <p:nvPr/>
        </p:nvPicPr>
        <p:blipFill>
          <a:blip r:embed="rId5">
            <a:extLst/>
          </a:blip>
          <a:stretch>
            <a:fillRect/>
          </a:stretch>
        </p:blipFill>
        <p:spPr>
          <a:xfrm>
            <a:off x="272033" y="2579499"/>
            <a:ext cx="2108057" cy="36940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9" name="Shape 1619"/>
          <p:cNvSpPr/>
          <p:nvPr>
            <p:ph type="title"/>
          </p:nvPr>
        </p:nvSpPr>
        <p:spPr>
          <a:xfrm>
            <a:off x="571499" y="63499"/>
            <a:ext cx="11045954" cy="990121"/>
          </a:xfrm>
          <a:prstGeom prst="rect">
            <a:avLst/>
          </a:prstGeom>
        </p:spPr>
        <p:txBody>
          <a:bodyPr/>
          <a:lstStyle/>
          <a:p>
            <a:pPr/>
            <a:r>
              <a:t>The Bonus Reasons</a:t>
            </a:r>
          </a:p>
        </p:txBody>
      </p:sp>
      <p:sp>
        <p:nvSpPr>
          <p:cNvPr id="1620" name="Shape 1620"/>
          <p:cNvSpPr/>
          <p:nvPr>
            <p:ph type="body" sz="quarter" idx="1"/>
          </p:nvPr>
        </p:nvSpPr>
        <p:spPr>
          <a:xfrm>
            <a:off x="571499" y="1081137"/>
            <a:ext cx="11484866" cy="369333"/>
          </a:xfrm>
          <a:prstGeom prst="rect">
            <a:avLst/>
          </a:prstGeom>
        </p:spPr>
        <p:txBody>
          <a:bodyPr/>
          <a:lstStyle>
            <a:lvl1pPr defTabSz="859536">
              <a:spcBef>
                <a:spcPts val="1100"/>
              </a:spcBef>
              <a:defRPr sz="2256"/>
            </a:lvl1pPr>
          </a:lstStyle>
          <a:p>
            <a:pPr/>
            <a:r>
              <a:t>Deployment</a:t>
            </a:r>
          </a:p>
        </p:txBody>
      </p:sp>
      <p:grpSp>
        <p:nvGrpSpPr>
          <p:cNvPr id="1632" name="Group 1632"/>
          <p:cNvGrpSpPr/>
          <p:nvPr/>
        </p:nvGrpSpPr>
        <p:grpSpPr>
          <a:xfrm>
            <a:off x="580327" y="2332596"/>
            <a:ext cx="3315062" cy="3149601"/>
            <a:chOff x="0" y="0"/>
            <a:chExt cx="3315060" cy="3149600"/>
          </a:xfrm>
        </p:grpSpPr>
        <p:grpSp>
          <p:nvGrpSpPr>
            <p:cNvPr id="1628" name="Group 1628"/>
            <p:cNvGrpSpPr/>
            <p:nvPr/>
          </p:nvGrpSpPr>
          <p:grpSpPr>
            <a:xfrm>
              <a:off x="0" y="0"/>
              <a:ext cx="3315061" cy="3149601"/>
              <a:chOff x="0" y="0"/>
              <a:chExt cx="3315060" cy="3149599"/>
            </a:xfrm>
          </p:grpSpPr>
          <p:grpSp>
            <p:nvGrpSpPr>
              <p:cNvPr id="1626" name="Group 1626"/>
              <p:cNvGrpSpPr/>
              <p:nvPr/>
            </p:nvGrpSpPr>
            <p:grpSpPr>
              <a:xfrm>
                <a:off x="0" y="0"/>
                <a:ext cx="3315061" cy="3133288"/>
                <a:chOff x="0" y="0"/>
                <a:chExt cx="3315060" cy="3133287"/>
              </a:xfrm>
            </p:grpSpPr>
            <p:sp>
              <p:nvSpPr>
                <p:cNvPr id="1621" name="Shape 1621"/>
                <p:cNvSpPr/>
                <p:nvPr/>
              </p:nvSpPr>
              <p:spPr>
                <a:xfrm>
                  <a:off x="1418162" y="0"/>
                  <a:ext cx="196857" cy="3133288"/>
                </a:xfrm>
                <a:prstGeom prst="rect">
                  <a:avLst/>
                </a:prstGeom>
                <a:solidFill>
                  <a:srgbClr val="6F5234"/>
                </a:solidFill>
                <a:ln w="12700" cap="flat">
                  <a:noFill/>
                  <a:miter lim="400000"/>
                </a:ln>
                <a:effectLst/>
              </p:spPr>
              <p:txBody>
                <a:bodyPr wrap="square" lIns="45719" tIns="45719" rIns="45719" bIns="45719" numCol="1" anchor="ctr">
                  <a:noAutofit/>
                </a:bodyPr>
                <a:lstStyle/>
                <a:p>
                  <a:pPr>
                    <a:defRPr sz="1400"/>
                  </a:pPr>
                </a:p>
              </p:txBody>
            </p:sp>
            <p:sp>
              <p:nvSpPr>
                <p:cNvPr id="1622" name="Shape 1622"/>
                <p:cNvSpPr/>
                <p:nvPr/>
              </p:nvSpPr>
              <p:spPr>
                <a:xfrm>
                  <a:off x="8155" y="184267"/>
                  <a:ext cx="3306906" cy="136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w="12700" cap="flat">
                  <a:noFill/>
                  <a:miter lim="400000"/>
                </a:ln>
                <a:effectLst/>
              </p:spPr>
              <p:txBody>
                <a:bodyPr wrap="square" lIns="45719" tIns="45719" rIns="45719" bIns="45719" numCol="1" anchor="ctr">
                  <a:noAutofit/>
                </a:bodyPr>
                <a:lstStyle/>
                <a:p>
                  <a:pPr>
                    <a:defRPr sz="1400"/>
                  </a:pPr>
                </a:p>
              </p:txBody>
            </p:sp>
            <p:sp>
              <p:nvSpPr>
                <p:cNvPr id="1623" name="Shape 1623"/>
                <p:cNvSpPr/>
                <p:nvPr/>
              </p:nvSpPr>
              <p:spPr>
                <a:xfrm>
                  <a:off x="1502970" y="440813"/>
                  <a:ext cx="27242" cy="27240"/>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sp>
              <p:nvSpPr>
                <p:cNvPr id="1624" name="Shape 1624"/>
                <p:cNvSpPr/>
                <p:nvPr/>
              </p:nvSpPr>
              <p:spPr>
                <a:xfrm>
                  <a:off x="1502970" y="1334294"/>
                  <a:ext cx="27242" cy="27242"/>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pic>
              <p:nvPicPr>
                <p:cNvPr id="1625" name="image51.png"/>
                <p:cNvPicPr>
                  <a:picLocks noChangeAspect="1"/>
                </p:cNvPicPr>
                <p:nvPr/>
              </p:nvPicPr>
              <p:blipFill>
                <a:blip r:embed="rId3">
                  <a:alphaModFix amt="60000"/>
                  <a:extLst/>
                </a:blip>
                <a:srcRect l="0" t="0" r="0" b="1"/>
                <a:stretch>
                  <a:fillRect/>
                </a:stretch>
              </p:blipFill>
              <p:spPr>
                <a:xfrm>
                  <a:off x="0" y="184242"/>
                  <a:ext cx="3306989" cy="1362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8" y="0"/>
                      </a:moveTo>
                      <a:lnTo>
                        <a:pt x="18788" y="50"/>
                      </a:lnTo>
                      <a:lnTo>
                        <a:pt x="0" y="50"/>
                      </a:lnTo>
                      <a:lnTo>
                        <a:pt x="0" y="21556"/>
                      </a:lnTo>
                      <a:lnTo>
                        <a:pt x="18788" y="21556"/>
                      </a:lnTo>
                      <a:lnTo>
                        <a:pt x="18788" y="21600"/>
                      </a:lnTo>
                      <a:lnTo>
                        <a:pt x="18803" y="21556"/>
                      </a:lnTo>
                      <a:lnTo>
                        <a:pt x="18811" y="21556"/>
                      </a:lnTo>
                      <a:lnTo>
                        <a:pt x="18811" y="21531"/>
                      </a:lnTo>
                      <a:lnTo>
                        <a:pt x="21600" y="10800"/>
                      </a:lnTo>
                      <a:lnTo>
                        <a:pt x="18811" y="63"/>
                      </a:lnTo>
                      <a:lnTo>
                        <a:pt x="18811" y="50"/>
                      </a:lnTo>
                      <a:lnTo>
                        <a:pt x="18803" y="50"/>
                      </a:lnTo>
                      <a:lnTo>
                        <a:pt x="18788" y="0"/>
                      </a:lnTo>
                      <a:close/>
                    </a:path>
                  </a:pathLst>
                </a:custGeom>
                <a:ln w="12700" cap="flat">
                  <a:noFill/>
                  <a:miter lim="400000"/>
                </a:ln>
                <a:effectLst/>
              </p:spPr>
            </p:pic>
          </p:grpSp>
          <p:sp>
            <p:nvSpPr>
              <p:cNvPr id="1627" name="Shape 1627"/>
              <p:cNvSpPr/>
              <p:nvPr/>
            </p:nvSpPr>
            <p:spPr>
              <a:xfrm>
                <a:off x="1191553" y="2866698"/>
                <a:ext cx="643471" cy="282903"/>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1631" name="Group 1631"/>
            <p:cNvGrpSpPr/>
            <p:nvPr/>
          </p:nvGrpSpPr>
          <p:grpSpPr>
            <a:xfrm>
              <a:off x="98100" y="206193"/>
              <a:ext cx="2830467" cy="1347597"/>
              <a:chOff x="0" y="23375"/>
              <a:chExt cx="2830465" cy="1347595"/>
            </a:xfrm>
          </p:grpSpPr>
          <p:sp>
            <p:nvSpPr>
              <p:cNvPr id="1629" name="Shape 1629"/>
              <p:cNvSpPr/>
              <p:nvPr/>
            </p:nvSpPr>
            <p:spPr>
              <a:xfrm>
                <a:off x="-1" y="631295"/>
                <a:ext cx="2830467" cy="739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noAutofit/>
              </a:bodyPr>
              <a:lstStyle>
                <a:lvl1pPr algn="ctr">
                  <a:defRPr>
                    <a:solidFill>
                      <a:srgbClr val="FFFFFF"/>
                    </a:solidFill>
                  </a:defRPr>
                </a:lvl1pPr>
              </a:lstStyle>
              <a:p>
                <a:pPr/>
                <a:r>
                  <a:t>Web App Updates Don’t Require New Package</a:t>
                </a:r>
              </a:p>
            </p:txBody>
          </p:sp>
          <p:sp>
            <p:nvSpPr>
              <p:cNvPr id="1630" name="Shape 1630"/>
              <p:cNvSpPr/>
              <p:nvPr/>
            </p:nvSpPr>
            <p:spPr>
              <a:xfrm>
                <a:off x="49601" y="23375"/>
                <a:ext cx="2667484" cy="73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ctr">
                  <a:defRPr spc="-58" sz="3000">
                    <a:solidFill>
                      <a:srgbClr val="FFFFFF"/>
                    </a:solidFill>
                  </a:defRPr>
                </a:lvl1pPr>
              </a:lstStyle>
              <a:p>
                <a:pPr>
                  <a:defRPr baseline="26190" spc="-42" sz="2100"/>
                </a:pPr>
                <a:r>
                  <a:rPr baseline="0" spc="-58" sz="3000"/>
                  <a:t>Seamless</a:t>
                </a:r>
              </a:p>
            </p:txBody>
          </p:sp>
        </p:grpSp>
      </p:grpSp>
      <p:grpSp>
        <p:nvGrpSpPr>
          <p:cNvPr id="1644" name="Group 1644"/>
          <p:cNvGrpSpPr/>
          <p:nvPr/>
        </p:nvGrpSpPr>
        <p:grpSpPr>
          <a:xfrm>
            <a:off x="4570894" y="3210133"/>
            <a:ext cx="3315062" cy="3149601"/>
            <a:chOff x="0" y="0"/>
            <a:chExt cx="3315061" cy="3149600"/>
          </a:xfrm>
        </p:grpSpPr>
        <p:grpSp>
          <p:nvGrpSpPr>
            <p:cNvPr id="1640" name="Group 1640"/>
            <p:cNvGrpSpPr/>
            <p:nvPr/>
          </p:nvGrpSpPr>
          <p:grpSpPr>
            <a:xfrm>
              <a:off x="0" y="0"/>
              <a:ext cx="3315062" cy="3149601"/>
              <a:chOff x="0" y="0"/>
              <a:chExt cx="3315061" cy="3149599"/>
            </a:xfrm>
          </p:grpSpPr>
          <p:grpSp>
            <p:nvGrpSpPr>
              <p:cNvPr id="1638" name="Group 1638"/>
              <p:cNvGrpSpPr/>
              <p:nvPr/>
            </p:nvGrpSpPr>
            <p:grpSpPr>
              <a:xfrm>
                <a:off x="0" y="0"/>
                <a:ext cx="3315062" cy="3133288"/>
                <a:chOff x="0" y="0"/>
                <a:chExt cx="3315061" cy="3133287"/>
              </a:xfrm>
            </p:grpSpPr>
            <p:sp>
              <p:nvSpPr>
                <p:cNvPr id="1633" name="Shape 1633"/>
                <p:cNvSpPr/>
                <p:nvPr/>
              </p:nvSpPr>
              <p:spPr>
                <a:xfrm>
                  <a:off x="1418162" y="0"/>
                  <a:ext cx="196857" cy="3133288"/>
                </a:xfrm>
                <a:prstGeom prst="rect">
                  <a:avLst/>
                </a:prstGeom>
                <a:solidFill>
                  <a:srgbClr val="6F5234"/>
                </a:solidFill>
                <a:ln w="12700" cap="flat">
                  <a:noFill/>
                  <a:miter lim="400000"/>
                </a:ln>
                <a:effectLst/>
              </p:spPr>
              <p:txBody>
                <a:bodyPr wrap="square" lIns="45719" tIns="45719" rIns="45719" bIns="45719" numCol="1" anchor="ctr">
                  <a:noAutofit/>
                </a:bodyPr>
                <a:lstStyle/>
                <a:p>
                  <a:pPr>
                    <a:defRPr sz="1400"/>
                  </a:pPr>
                </a:p>
              </p:txBody>
            </p:sp>
            <p:sp>
              <p:nvSpPr>
                <p:cNvPr id="1634" name="Shape 1634"/>
                <p:cNvSpPr/>
                <p:nvPr/>
              </p:nvSpPr>
              <p:spPr>
                <a:xfrm>
                  <a:off x="8155" y="184267"/>
                  <a:ext cx="3306907" cy="136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w="12700" cap="flat">
                  <a:noFill/>
                  <a:miter lim="400000"/>
                </a:ln>
                <a:effectLst/>
              </p:spPr>
              <p:txBody>
                <a:bodyPr wrap="square" lIns="45719" tIns="45719" rIns="45719" bIns="45719" numCol="1" anchor="ctr">
                  <a:noAutofit/>
                </a:bodyPr>
                <a:lstStyle/>
                <a:p>
                  <a:pPr>
                    <a:defRPr sz="1400"/>
                  </a:pPr>
                </a:p>
              </p:txBody>
            </p:sp>
            <p:sp>
              <p:nvSpPr>
                <p:cNvPr id="1635" name="Shape 1635"/>
                <p:cNvSpPr/>
                <p:nvPr/>
              </p:nvSpPr>
              <p:spPr>
                <a:xfrm>
                  <a:off x="1502970" y="440813"/>
                  <a:ext cx="27242" cy="27240"/>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sp>
              <p:nvSpPr>
                <p:cNvPr id="1636" name="Shape 1636"/>
                <p:cNvSpPr/>
                <p:nvPr/>
              </p:nvSpPr>
              <p:spPr>
                <a:xfrm>
                  <a:off x="1502970" y="1334294"/>
                  <a:ext cx="27242" cy="27242"/>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pic>
              <p:nvPicPr>
                <p:cNvPr id="1637" name="image51.png"/>
                <p:cNvPicPr>
                  <a:picLocks noChangeAspect="1"/>
                </p:cNvPicPr>
                <p:nvPr/>
              </p:nvPicPr>
              <p:blipFill>
                <a:blip r:embed="rId3">
                  <a:alphaModFix amt="60000"/>
                  <a:extLst/>
                </a:blip>
                <a:srcRect l="0" t="0" r="0" b="1"/>
                <a:stretch>
                  <a:fillRect/>
                </a:stretch>
              </p:blipFill>
              <p:spPr>
                <a:xfrm>
                  <a:off x="0" y="184242"/>
                  <a:ext cx="3306990" cy="1362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8" y="0"/>
                      </a:moveTo>
                      <a:lnTo>
                        <a:pt x="18788" y="50"/>
                      </a:lnTo>
                      <a:lnTo>
                        <a:pt x="0" y="50"/>
                      </a:lnTo>
                      <a:lnTo>
                        <a:pt x="0" y="21556"/>
                      </a:lnTo>
                      <a:lnTo>
                        <a:pt x="18788" y="21556"/>
                      </a:lnTo>
                      <a:lnTo>
                        <a:pt x="18788" y="21600"/>
                      </a:lnTo>
                      <a:lnTo>
                        <a:pt x="18803" y="21556"/>
                      </a:lnTo>
                      <a:lnTo>
                        <a:pt x="18811" y="21556"/>
                      </a:lnTo>
                      <a:lnTo>
                        <a:pt x="18811" y="21531"/>
                      </a:lnTo>
                      <a:lnTo>
                        <a:pt x="21600" y="10800"/>
                      </a:lnTo>
                      <a:lnTo>
                        <a:pt x="18811" y="63"/>
                      </a:lnTo>
                      <a:lnTo>
                        <a:pt x="18811" y="50"/>
                      </a:lnTo>
                      <a:lnTo>
                        <a:pt x="18803" y="50"/>
                      </a:lnTo>
                      <a:lnTo>
                        <a:pt x="18788" y="0"/>
                      </a:lnTo>
                      <a:close/>
                    </a:path>
                  </a:pathLst>
                </a:custGeom>
                <a:ln w="12700" cap="flat">
                  <a:noFill/>
                  <a:miter lim="400000"/>
                </a:ln>
                <a:effectLst/>
              </p:spPr>
            </p:pic>
          </p:grpSp>
          <p:sp>
            <p:nvSpPr>
              <p:cNvPr id="1639" name="Shape 1639"/>
              <p:cNvSpPr/>
              <p:nvPr/>
            </p:nvSpPr>
            <p:spPr>
              <a:xfrm>
                <a:off x="1191553" y="2866698"/>
                <a:ext cx="643471" cy="282903"/>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1643" name="Group 1643"/>
            <p:cNvGrpSpPr/>
            <p:nvPr/>
          </p:nvGrpSpPr>
          <p:grpSpPr>
            <a:xfrm>
              <a:off x="98100" y="206193"/>
              <a:ext cx="2830467" cy="1032575"/>
              <a:chOff x="0" y="23375"/>
              <a:chExt cx="2830465" cy="1032574"/>
            </a:xfrm>
          </p:grpSpPr>
          <p:sp>
            <p:nvSpPr>
              <p:cNvPr id="1641" name="Shape 1641"/>
              <p:cNvSpPr/>
              <p:nvPr/>
            </p:nvSpPr>
            <p:spPr>
              <a:xfrm>
                <a:off x="0" y="631295"/>
                <a:ext cx="2830466" cy="4246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noAutofit/>
              </a:bodyPr>
              <a:lstStyle>
                <a:lvl1pPr algn="ctr">
                  <a:defRPr>
                    <a:solidFill>
                      <a:srgbClr val="FFFFFF"/>
                    </a:solidFill>
                  </a:defRPr>
                </a:lvl1pPr>
              </a:lstStyle>
              <a:p>
                <a:pPr/>
                <a:r>
                  <a:t>Yearly Security Review</a:t>
                </a:r>
              </a:p>
            </p:txBody>
          </p:sp>
          <p:sp>
            <p:nvSpPr>
              <p:cNvPr id="1642" name="Shape 1642"/>
              <p:cNvSpPr/>
              <p:nvPr/>
            </p:nvSpPr>
            <p:spPr>
              <a:xfrm>
                <a:off x="49601" y="23375"/>
                <a:ext cx="2667485" cy="73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ctr">
                  <a:defRPr spc="-58" sz="3000">
                    <a:solidFill>
                      <a:srgbClr val="FFFFFF"/>
                    </a:solidFill>
                  </a:defRPr>
                </a:lvl1pPr>
              </a:lstStyle>
              <a:p>
                <a:pPr>
                  <a:defRPr baseline="26190" spc="-42" sz="2100"/>
                </a:pPr>
                <a:r>
                  <a:rPr baseline="0" spc="-58" sz="3000"/>
                  <a:t>Continuous</a:t>
                </a:r>
              </a:p>
            </p:txBody>
          </p:sp>
        </p:grpSp>
      </p:grpSp>
      <p:grpSp>
        <p:nvGrpSpPr>
          <p:cNvPr id="1656" name="Group 1656"/>
          <p:cNvGrpSpPr/>
          <p:nvPr/>
        </p:nvGrpSpPr>
        <p:grpSpPr>
          <a:xfrm>
            <a:off x="8699247" y="2535796"/>
            <a:ext cx="3315062" cy="3149601"/>
            <a:chOff x="0" y="0"/>
            <a:chExt cx="3315060" cy="3149599"/>
          </a:xfrm>
        </p:grpSpPr>
        <p:grpSp>
          <p:nvGrpSpPr>
            <p:cNvPr id="1652" name="Group 1652"/>
            <p:cNvGrpSpPr/>
            <p:nvPr/>
          </p:nvGrpSpPr>
          <p:grpSpPr>
            <a:xfrm>
              <a:off x="0" y="0"/>
              <a:ext cx="3315061" cy="3149600"/>
              <a:chOff x="0" y="0"/>
              <a:chExt cx="3315060" cy="3149599"/>
            </a:xfrm>
          </p:grpSpPr>
          <p:grpSp>
            <p:nvGrpSpPr>
              <p:cNvPr id="1650" name="Group 1650"/>
              <p:cNvGrpSpPr/>
              <p:nvPr/>
            </p:nvGrpSpPr>
            <p:grpSpPr>
              <a:xfrm>
                <a:off x="0" y="0"/>
                <a:ext cx="3315061" cy="3133288"/>
                <a:chOff x="0" y="0"/>
                <a:chExt cx="3315060" cy="3133287"/>
              </a:xfrm>
            </p:grpSpPr>
            <p:sp>
              <p:nvSpPr>
                <p:cNvPr id="1645" name="Shape 1645"/>
                <p:cNvSpPr/>
                <p:nvPr/>
              </p:nvSpPr>
              <p:spPr>
                <a:xfrm>
                  <a:off x="1418162" y="0"/>
                  <a:ext cx="196857" cy="3133288"/>
                </a:xfrm>
                <a:prstGeom prst="rect">
                  <a:avLst/>
                </a:prstGeom>
                <a:solidFill>
                  <a:srgbClr val="6F5234"/>
                </a:solidFill>
                <a:ln w="12700" cap="flat">
                  <a:noFill/>
                  <a:miter lim="400000"/>
                </a:ln>
                <a:effectLst/>
              </p:spPr>
              <p:txBody>
                <a:bodyPr wrap="square" lIns="45719" tIns="45719" rIns="45719" bIns="45719" numCol="1" anchor="ctr">
                  <a:noAutofit/>
                </a:bodyPr>
                <a:lstStyle/>
                <a:p>
                  <a:pPr>
                    <a:defRPr sz="1400"/>
                  </a:pPr>
                </a:p>
              </p:txBody>
            </p:sp>
            <p:sp>
              <p:nvSpPr>
                <p:cNvPr id="1646" name="Shape 1646"/>
                <p:cNvSpPr/>
                <p:nvPr/>
              </p:nvSpPr>
              <p:spPr>
                <a:xfrm>
                  <a:off x="8155" y="184267"/>
                  <a:ext cx="3306906" cy="136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w="12700" cap="flat">
                  <a:noFill/>
                  <a:miter lim="400000"/>
                </a:ln>
                <a:effectLst/>
              </p:spPr>
              <p:txBody>
                <a:bodyPr wrap="square" lIns="45719" tIns="45719" rIns="45719" bIns="45719" numCol="1" anchor="ctr">
                  <a:noAutofit/>
                </a:bodyPr>
                <a:lstStyle/>
                <a:p>
                  <a:pPr>
                    <a:defRPr sz="1400"/>
                  </a:pPr>
                </a:p>
              </p:txBody>
            </p:sp>
            <p:sp>
              <p:nvSpPr>
                <p:cNvPr id="1647" name="Shape 1647"/>
                <p:cNvSpPr/>
                <p:nvPr/>
              </p:nvSpPr>
              <p:spPr>
                <a:xfrm>
                  <a:off x="1502970" y="440813"/>
                  <a:ext cx="27242" cy="27239"/>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sp>
              <p:nvSpPr>
                <p:cNvPr id="1648" name="Shape 1648"/>
                <p:cNvSpPr/>
                <p:nvPr/>
              </p:nvSpPr>
              <p:spPr>
                <a:xfrm>
                  <a:off x="1502970" y="1334294"/>
                  <a:ext cx="27242" cy="27242"/>
                </a:xfrm>
                <a:prstGeom prst="ellipse">
                  <a:avLst/>
                </a:prstGeom>
                <a:solidFill>
                  <a:srgbClr val="877A66"/>
                </a:solidFill>
                <a:ln w="12700" cap="flat">
                  <a:noFill/>
                  <a:miter lim="400000"/>
                </a:ln>
                <a:effectLst/>
              </p:spPr>
              <p:txBody>
                <a:bodyPr wrap="square" lIns="45719" tIns="45719" rIns="45719" bIns="45719" numCol="1" anchor="ctr">
                  <a:noAutofit/>
                </a:bodyPr>
                <a:lstStyle/>
                <a:p>
                  <a:pPr>
                    <a:defRPr sz="1400"/>
                  </a:pPr>
                </a:p>
              </p:txBody>
            </p:sp>
            <p:pic>
              <p:nvPicPr>
                <p:cNvPr id="1649" name="image51.png"/>
                <p:cNvPicPr>
                  <a:picLocks noChangeAspect="1"/>
                </p:cNvPicPr>
                <p:nvPr/>
              </p:nvPicPr>
              <p:blipFill>
                <a:blip r:embed="rId3">
                  <a:alphaModFix amt="60000"/>
                  <a:extLst/>
                </a:blip>
                <a:srcRect l="0" t="0" r="0" b="1"/>
                <a:stretch>
                  <a:fillRect/>
                </a:stretch>
              </p:blipFill>
              <p:spPr>
                <a:xfrm>
                  <a:off x="0" y="184242"/>
                  <a:ext cx="3306989" cy="1362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8" y="0"/>
                      </a:moveTo>
                      <a:lnTo>
                        <a:pt x="18788" y="50"/>
                      </a:lnTo>
                      <a:lnTo>
                        <a:pt x="0" y="50"/>
                      </a:lnTo>
                      <a:lnTo>
                        <a:pt x="0" y="21556"/>
                      </a:lnTo>
                      <a:lnTo>
                        <a:pt x="18788" y="21556"/>
                      </a:lnTo>
                      <a:lnTo>
                        <a:pt x="18788" y="21600"/>
                      </a:lnTo>
                      <a:lnTo>
                        <a:pt x="18803" y="21556"/>
                      </a:lnTo>
                      <a:lnTo>
                        <a:pt x="18811" y="21556"/>
                      </a:lnTo>
                      <a:lnTo>
                        <a:pt x="18811" y="21531"/>
                      </a:lnTo>
                      <a:lnTo>
                        <a:pt x="21600" y="10800"/>
                      </a:lnTo>
                      <a:lnTo>
                        <a:pt x="18811" y="63"/>
                      </a:lnTo>
                      <a:lnTo>
                        <a:pt x="18811" y="50"/>
                      </a:lnTo>
                      <a:lnTo>
                        <a:pt x="18803" y="50"/>
                      </a:lnTo>
                      <a:lnTo>
                        <a:pt x="18788" y="0"/>
                      </a:lnTo>
                      <a:close/>
                    </a:path>
                  </a:pathLst>
                </a:custGeom>
                <a:ln w="12700" cap="flat">
                  <a:noFill/>
                  <a:miter lim="400000"/>
                </a:ln>
                <a:effectLst/>
              </p:spPr>
            </p:pic>
          </p:grpSp>
          <p:sp>
            <p:nvSpPr>
              <p:cNvPr id="1651" name="Shape 1651"/>
              <p:cNvSpPr/>
              <p:nvPr/>
            </p:nvSpPr>
            <p:spPr>
              <a:xfrm>
                <a:off x="1191553" y="2866697"/>
                <a:ext cx="643471" cy="282903"/>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1655" name="Group 1655"/>
            <p:cNvGrpSpPr/>
            <p:nvPr/>
          </p:nvGrpSpPr>
          <p:grpSpPr>
            <a:xfrm>
              <a:off x="98100" y="206193"/>
              <a:ext cx="2830467" cy="1032575"/>
              <a:chOff x="0" y="23375"/>
              <a:chExt cx="2830465" cy="1032573"/>
            </a:xfrm>
          </p:grpSpPr>
          <p:sp>
            <p:nvSpPr>
              <p:cNvPr id="1653" name="Shape 1653"/>
              <p:cNvSpPr/>
              <p:nvPr/>
            </p:nvSpPr>
            <p:spPr>
              <a:xfrm>
                <a:off x="0" y="631295"/>
                <a:ext cx="2830466" cy="4246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noAutofit/>
              </a:bodyPr>
              <a:lstStyle>
                <a:lvl1pPr algn="ctr">
                  <a:defRPr>
                    <a:solidFill>
                      <a:srgbClr val="FFFFFF"/>
                    </a:solidFill>
                  </a:defRPr>
                </a:lvl1pPr>
              </a:lstStyle>
              <a:p>
                <a:pPr/>
                <a:r>
                  <a:t>On Your Schedule</a:t>
                </a:r>
              </a:p>
            </p:txBody>
          </p:sp>
          <p:sp>
            <p:nvSpPr>
              <p:cNvPr id="1654" name="Shape 1654"/>
              <p:cNvSpPr/>
              <p:nvPr/>
            </p:nvSpPr>
            <p:spPr>
              <a:xfrm>
                <a:off x="49601" y="23375"/>
                <a:ext cx="2667484" cy="73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algn="ctr">
                  <a:defRPr spc="-58" sz="3000">
                    <a:solidFill>
                      <a:srgbClr val="FFFFFF"/>
                    </a:solidFill>
                  </a:defRPr>
                </a:lvl1pPr>
              </a:lstStyle>
              <a:p>
                <a:pPr>
                  <a:defRPr baseline="26190" spc="-42" sz="2100"/>
                </a:pPr>
                <a:r>
                  <a:rPr baseline="0" spc="-58" sz="3000"/>
                  <a:t>Delivery</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0" name="Shape 1660"/>
          <p:cNvSpPr/>
          <p:nvPr>
            <p:ph type="title"/>
          </p:nvPr>
        </p:nvSpPr>
        <p:spPr>
          <a:xfrm>
            <a:off x="571499" y="63499"/>
            <a:ext cx="11045954" cy="990121"/>
          </a:xfrm>
          <a:prstGeom prst="rect">
            <a:avLst/>
          </a:prstGeom>
        </p:spPr>
        <p:txBody>
          <a:bodyPr/>
          <a:lstStyle/>
          <a:p>
            <a:pPr/>
            <a:r>
              <a:t>The Bonus Reasons</a:t>
            </a:r>
          </a:p>
        </p:txBody>
      </p:sp>
      <p:sp>
        <p:nvSpPr>
          <p:cNvPr id="1661" name="Shape 1661"/>
          <p:cNvSpPr/>
          <p:nvPr>
            <p:ph type="body" sz="quarter" idx="1"/>
          </p:nvPr>
        </p:nvSpPr>
        <p:spPr>
          <a:xfrm>
            <a:off x="571499" y="1764284"/>
            <a:ext cx="11045954" cy="1439929"/>
          </a:xfrm>
          <a:prstGeom prst="rect">
            <a:avLst/>
          </a:prstGeom>
        </p:spPr>
        <p:txBody>
          <a:bodyPr/>
          <a:lstStyle/>
          <a:p>
            <a:pPr>
              <a:spcBef>
                <a:spcPts val="1200"/>
              </a:spcBef>
            </a:pPr>
            <a:r>
              <a:t>JavaScript SDK Does a Lot of the Work</a:t>
            </a:r>
          </a:p>
          <a:p>
            <a:pPr lvl="1" marL="561473" indent="-180473">
              <a:spcBef>
                <a:spcPts val="1200"/>
              </a:spcBef>
              <a:buClrTx/>
              <a:buFontTx/>
              <a:defRPr sz="1800"/>
            </a:pPr>
            <a:r>
              <a:t>Ajax Functionality with Excellent Error Capture</a:t>
            </a:r>
          </a:p>
          <a:p>
            <a:pPr lvl="1" marL="561473" indent="-180473">
              <a:spcBef>
                <a:spcPts val="1200"/>
              </a:spcBef>
              <a:buClrTx/>
              <a:buFontTx/>
              <a:defRPr sz="1800"/>
            </a:pPr>
            <a:r>
              <a:t>Apex Equivalent?</a:t>
            </a:r>
          </a:p>
        </p:txBody>
      </p:sp>
      <p:sp>
        <p:nvSpPr>
          <p:cNvPr id="1662" name="Shape 1662"/>
          <p:cNvSpPr/>
          <p:nvPr/>
        </p:nvSpPr>
        <p:spPr>
          <a:xfrm>
            <a:off x="571499" y="1081137"/>
            <a:ext cx="11046143"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59536">
              <a:buClr>
                <a:srgbClr val="7F7F7F"/>
              </a:buClr>
              <a:buSzPct val="100000"/>
              <a:buFont typeface="Arial"/>
              <a:buChar char="​"/>
              <a:defRPr sz="2256">
                <a:solidFill>
                  <a:schemeClr val="accent2"/>
                </a:solidFill>
              </a:defRPr>
            </a:lvl1pPr>
          </a:lstStyle>
          <a:p>
            <a:pPr/>
            <a:r>
              <a:t>CRUD Library</a:t>
            </a:r>
          </a:p>
        </p:txBody>
      </p:sp>
      <p:grpSp>
        <p:nvGrpSpPr>
          <p:cNvPr id="1673" name="Group 1673"/>
          <p:cNvGrpSpPr/>
          <p:nvPr/>
        </p:nvGrpSpPr>
        <p:grpSpPr>
          <a:xfrm>
            <a:off x="7166272" y="3518028"/>
            <a:ext cx="3399917" cy="2579311"/>
            <a:chOff x="-131" y="36"/>
            <a:chExt cx="3399916" cy="2579310"/>
          </a:xfrm>
        </p:grpSpPr>
        <p:grpSp>
          <p:nvGrpSpPr>
            <p:cNvPr id="1670" name="Group 1670"/>
            <p:cNvGrpSpPr/>
            <p:nvPr/>
          </p:nvGrpSpPr>
          <p:grpSpPr>
            <a:xfrm>
              <a:off x="-132" y="36"/>
              <a:ext cx="3399918" cy="2579311"/>
              <a:chOff x="-131" y="36"/>
              <a:chExt cx="3399916" cy="2579310"/>
            </a:xfrm>
          </p:grpSpPr>
          <p:grpSp>
            <p:nvGrpSpPr>
              <p:cNvPr id="1667" name="Group 1667"/>
              <p:cNvGrpSpPr/>
              <p:nvPr/>
            </p:nvGrpSpPr>
            <p:grpSpPr>
              <a:xfrm>
                <a:off x="-132" y="36"/>
                <a:ext cx="3399918" cy="2560091"/>
                <a:chOff x="-131" y="36"/>
                <a:chExt cx="3399916" cy="2560090"/>
              </a:xfrm>
            </p:grpSpPr>
            <p:sp>
              <p:nvSpPr>
                <p:cNvPr id="1663" name="Shape 1663"/>
                <p:cNvSpPr/>
                <p:nvPr/>
              </p:nvSpPr>
              <p:spPr>
                <a:xfrm>
                  <a:off x="2130593" y="2225034"/>
                  <a:ext cx="215288" cy="335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4" name="Shape 1664"/>
                <p:cNvSpPr/>
                <p:nvPr/>
              </p:nvSpPr>
              <p:spPr>
                <a:xfrm>
                  <a:off x="1084184" y="2225034"/>
                  <a:ext cx="220647" cy="335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5" name="Shape 1665"/>
                <p:cNvSpPr/>
                <p:nvPr/>
              </p:nvSpPr>
              <p:spPr>
                <a:xfrm>
                  <a:off x="-132" y="36"/>
                  <a:ext cx="3399918" cy="1670823"/>
                </a:xfrm>
                <a:custGeom>
                  <a:avLst/>
                  <a:gdLst/>
                  <a:ahLst/>
                  <a:cxnLst>
                    <a:cxn ang="0">
                      <a:pos x="wd2" y="hd2"/>
                    </a:cxn>
                    <a:cxn ang="5400000">
                      <a:pos x="wd2" y="hd2"/>
                    </a:cxn>
                    <a:cxn ang="10800000">
                      <a:pos x="wd2" y="hd2"/>
                    </a:cxn>
                    <a:cxn ang="16200000">
                      <a:pos x="wd2" y="hd2"/>
                    </a:cxn>
                  </a:cxnLst>
                  <a:rect l="0" t="0" r="r" b="b"/>
                  <a:pathLst>
                    <a:path w="21282" h="21053" fill="norm" stroke="1" extrusionOk="0">
                      <a:moveTo>
                        <a:pt x="21255" y="8875"/>
                      </a:moveTo>
                      <a:cubicBezTo>
                        <a:pt x="21355" y="6977"/>
                        <a:pt x="21313" y="3803"/>
                        <a:pt x="18749" y="3149"/>
                      </a:cubicBezTo>
                      <a:cubicBezTo>
                        <a:pt x="13798" y="1885"/>
                        <a:pt x="7489" y="928"/>
                        <a:pt x="2535" y="87"/>
                      </a:cubicBezTo>
                      <a:cubicBezTo>
                        <a:pt x="1760" y="-44"/>
                        <a:pt x="-245" y="-547"/>
                        <a:pt x="25" y="3796"/>
                      </a:cubicBezTo>
                      <a:cubicBezTo>
                        <a:pt x="444" y="10515"/>
                        <a:pt x="2193" y="21053"/>
                        <a:pt x="2193" y="21053"/>
                      </a:cubicBezTo>
                      <a:lnTo>
                        <a:pt x="20153" y="21053"/>
                      </a:lnTo>
                      <a:cubicBezTo>
                        <a:pt x="20153" y="21053"/>
                        <a:pt x="21255" y="8875"/>
                        <a:pt x="21255" y="8875"/>
                      </a:cubicBezTo>
                      <a:close/>
                    </a:path>
                  </a:pathLst>
                </a:custGeom>
                <a:solidFill>
                  <a:srgbClr val="4B3013"/>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6" name="Shape 1666"/>
                <p:cNvSpPr/>
                <p:nvPr/>
              </p:nvSpPr>
              <p:spPr>
                <a:xfrm>
                  <a:off x="351320" y="1669720"/>
                  <a:ext cx="2869205" cy="608315"/>
                </a:xfrm>
                <a:custGeom>
                  <a:avLst/>
                  <a:gdLst/>
                  <a:ahLst/>
                  <a:cxnLst>
                    <a:cxn ang="0">
                      <a:pos x="wd2" y="hd2"/>
                    </a:cxn>
                    <a:cxn ang="5400000">
                      <a:pos x="wd2" y="hd2"/>
                    </a:cxn>
                    <a:cxn ang="10800000">
                      <a:pos x="wd2" y="hd2"/>
                    </a:cxn>
                    <a:cxn ang="16200000">
                      <a:pos x="wd2" y="hd2"/>
                    </a:cxn>
                  </a:cxnLst>
                  <a:rect l="0" t="0" r="r" b="b"/>
                  <a:pathLst>
                    <a:path w="21600" h="21247" fill="norm" stroke="1"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668" name="Shape 1668"/>
              <p:cNvSpPr/>
              <p:nvPr/>
            </p:nvSpPr>
            <p:spPr>
              <a:xfrm>
                <a:off x="1999670" y="2385140"/>
                <a:ext cx="441649" cy="194207"/>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9" name="Shape 1669"/>
              <p:cNvSpPr/>
              <p:nvPr/>
            </p:nvSpPr>
            <p:spPr>
              <a:xfrm>
                <a:off x="968060" y="2385140"/>
                <a:ext cx="441731" cy="194207"/>
              </a:xfrm>
              <a:custGeom>
                <a:avLst/>
                <a:gdLst/>
                <a:ahLst/>
                <a:cxnLst>
                  <a:cxn ang="0">
                    <a:pos x="wd2" y="hd2"/>
                  </a:cxn>
                  <a:cxn ang="5400000">
                    <a:pos x="wd2" y="hd2"/>
                  </a:cxn>
                  <a:cxn ang="10800000">
                    <a:pos x="wd2" y="hd2"/>
                  </a:cxn>
                  <a:cxn ang="16200000">
                    <a:pos x="wd2" y="hd2"/>
                  </a:cxn>
                </a:cxnLst>
                <a:rect l="0" t="0" r="r" b="b"/>
                <a:pathLst>
                  <a:path w="21348" h="21600" fill="norm" stroke="1"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45719" tIns="45719" rIns="45719" bIns="45719" numCol="1" anchor="ctr">
                <a:noAutofit/>
              </a:bodyPr>
              <a:lstStyle/>
              <a:p>
                <a:pPr>
                  <a:defRPr sz="15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1671" name="Shape 1671"/>
            <p:cNvSpPr/>
            <p:nvPr/>
          </p:nvSpPr>
          <p:spPr>
            <a:xfrm>
              <a:off x="635016" y="936595"/>
              <a:ext cx="2303556" cy="509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lgn="ctr">
                <a:defRPr sz="1600">
                  <a:solidFill>
                    <a:srgbClr val="FFFFFF"/>
                  </a:solidFill>
                </a:defRPr>
              </a:lvl1pPr>
            </a:lstStyle>
            <a:p>
              <a:pPr/>
              <a:r>
                <a:t>Is Eating The World!</a:t>
              </a:r>
            </a:p>
          </p:txBody>
        </p:sp>
        <p:sp>
          <p:nvSpPr>
            <p:cNvPr id="1672" name="Shape 1672"/>
            <p:cNvSpPr/>
            <p:nvPr/>
          </p:nvSpPr>
          <p:spPr>
            <a:xfrm>
              <a:off x="765268" y="393479"/>
              <a:ext cx="2043053" cy="646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09" tIns="35709" rIns="35709" bIns="35709" numCol="1" anchor="ctr">
              <a:noAutofit/>
            </a:bodyPr>
            <a:lstStyle>
              <a:lvl1pPr algn="ctr">
                <a:defRPr spc="-58" sz="2900">
                  <a:solidFill>
                    <a:srgbClr val="FFFFFF"/>
                  </a:solidFill>
                </a:defRPr>
              </a:lvl1pPr>
            </a:lstStyle>
            <a:p>
              <a:pPr/>
              <a:r>
                <a:t>JavaScript</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Salesforce 2015 16x9">
  <a:themeElements>
    <a:clrScheme name="Salesforce 2015 16x9">
      <a:dk1>
        <a:srgbClr val="1C1C1C"/>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2015 16x9">
      <a:majorFont>
        <a:latin typeface="Helvetica"/>
        <a:ea typeface="Helvetica"/>
        <a:cs typeface="Helvetica"/>
      </a:majorFont>
      <a:minorFont>
        <a:latin typeface="Salesforce Sans"/>
        <a:ea typeface="Salesforce Sans"/>
        <a:cs typeface="Salesforce Sans"/>
      </a:minorFont>
    </a:fontScheme>
    <a:fmtScheme name="Salesforce 2015 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alesforce 2015 16x9">
  <a:themeElements>
    <a:clrScheme name="Salesforce 2015 16x9">
      <a:dk1>
        <a:srgbClr val="262626"/>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2015 16x9">
      <a:majorFont>
        <a:latin typeface="Helvetica"/>
        <a:ea typeface="Helvetica"/>
        <a:cs typeface="Helvetica"/>
      </a:majorFont>
      <a:minorFont>
        <a:latin typeface="Salesforce Sans"/>
        <a:ea typeface="Salesforce Sans"/>
        <a:cs typeface="Salesforce Sans"/>
      </a:minorFont>
    </a:fontScheme>
    <a:fmtScheme name="Salesforce 2015 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C1C1C"/>
            </a:solidFill>
            <a:effectLst/>
            <a:uFillTx/>
            <a:latin typeface="+mn-lt"/>
            <a:ea typeface="+mn-ea"/>
            <a:cs typeface="+mn-cs"/>
            <a:sym typeface="Salesforc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